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sldIdLst>
    <p:sldId id="293" r:id="rId2"/>
    <p:sldId id="257" r:id="rId3"/>
    <p:sldId id="279" r:id="rId4"/>
    <p:sldId id="266" r:id="rId5"/>
    <p:sldId id="311" r:id="rId6"/>
    <p:sldId id="312" r:id="rId7"/>
    <p:sldId id="313" r:id="rId8"/>
    <p:sldId id="280" r:id="rId9"/>
    <p:sldId id="299" r:id="rId10"/>
    <p:sldId id="300" r:id="rId11"/>
    <p:sldId id="301" r:id="rId12"/>
    <p:sldId id="306" r:id="rId13"/>
    <p:sldId id="259" r:id="rId14"/>
    <p:sldId id="297" r:id="rId15"/>
    <p:sldId id="298" r:id="rId16"/>
    <p:sldId id="304" r:id="rId17"/>
    <p:sldId id="305" r:id="rId18"/>
    <p:sldId id="296" r:id="rId19"/>
    <p:sldId id="258" r:id="rId20"/>
    <p:sldId id="281" r:id="rId21"/>
    <p:sldId id="272" r:id="rId22"/>
    <p:sldId id="310" r:id="rId23"/>
    <p:sldId id="309" r:id="rId24"/>
    <p:sldId id="308" r:id="rId25"/>
    <p:sldId id="314" r:id="rId26"/>
    <p:sldId id="263" r:id="rId27"/>
  </p:sldIdLst>
  <p:sldSz cx="12192000" cy="6858000"/>
  <p:notesSz cx="6858000" cy="9144000"/>
  <p:custDataLst>
    <p:tags r:id="rId2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F6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12" autoAdjust="0"/>
    <p:restoredTop sz="94635"/>
  </p:normalViewPr>
  <p:slideViewPr>
    <p:cSldViewPr snapToGrid="0" snapToObjects="1" showGuides="1">
      <p:cViewPr varScale="1">
        <p:scale>
          <a:sx n="67" d="100"/>
          <a:sy n="67" d="100"/>
        </p:scale>
        <p:origin x="564" y="3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202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2" d="100"/>
        <a:sy n="82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herry Zhan" userId="ef62eb9503821ae4" providerId="LiveId" clId="{C17DB2CF-6BCB-481A-AA13-42C5D23DA626}"/>
    <pc:docChg chg="undo custSel addSld delSld modSld">
      <pc:chgData name="Sherry Zhan" userId="ef62eb9503821ae4" providerId="LiveId" clId="{C17DB2CF-6BCB-481A-AA13-42C5D23DA626}" dt="2021-06-21T08:05:18.069" v="1013"/>
      <pc:docMkLst>
        <pc:docMk/>
      </pc:docMkLst>
      <pc:sldChg chg="modSp mod">
        <pc:chgData name="Sherry Zhan" userId="ef62eb9503821ae4" providerId="LiveId" clId="{C17DB2CF-6BCB-481A-AA13-42C5D23DA626}" dt="2021-06-21T07:55:10.145" v="998" actId="20577"/>
        <pc:sldMkLst>
          <pc:docMk/>
          <pc:sldMk cId="339172585" sldId="257"/>
        </pc:sldMkLst>
        <pc:spChg chg="mod">
          <ac:chgData name="Sherry Zhan" userId="ef62eb9503821ae4" providerId="LiveId" clId="{C17DB2CF-6BCB-481A-AA13-42C5D23DA626}" dt="2021-06-21T07:55:10.145" v="998" actId="20577"/>
          <ac:spMkLst>
            <pc:docMk/>
            <pc:sldMk cId="339172585" sldId="257"/>
            <ac:spMk id="6" creationId="{00000000-0000-0000-0000-000000000000}"/>
          </ac:spMkLst>
        </pc:spChg>
      </pc:sldChg>
      <pc:sldChg chg="addSp delSp modSp mod">
        <pc:chgData name="Sherry Zhan" userId="ef62eb9503821ae4" providerId="LiveId" clId="{C17DB2CF-6BCB-481A-AA13-42C5D23DA626}" dt="2021-06-21T07:02:22.930" v="40" actId="22"/>
        <pc:sldMkLst>
          <pc:docMk/>
          <pc:sldMk cId="872087264" sldId="266"/>
        </pc:sldMkLst>
        <pc:spChg chg="mod">
          <ac:chgData name="Sherry Zhan" userId="ef62eb9503821ae4" providerId="LiveId" clId="{C17DB2CF-6BCB-481A-AA13-42C5D23DA626}" dt="2021-06-21T07:01:54.073" v="38" actId="1076"/>
          <ac:spMkLst>
            <pc:docMk/>
            <pc:sldMk cId="872087264" sldId="266"/>
            <ac:spMk id="3" creationId="{00000000-0000-0000-0000-000000000000}"/>
          </ac:spMkLst>
        </pc:spChg>
        <pc:spChg chg="mod">
          <ac:chgData name="Sherry Zhan" userId="ef62eb9503821ae4" providerId="LiveId" clId="{C17DB2CF-6BCB-481A-AA13-42C5D23DA626}" dt="2021-06-21T07:01:41.464" v="36" actId="207"/>
          <ac:spMkLst>
            <pc:docMk/>
            <pc:sldMk cId="872087264" sldId="266"/>
            <ac:spMk id="12" creationId="{00000000-0000-0000-0000-000000000000}"/>
          </ac:spMkLst>
        </pc:spChg>
        <pc:picChg chg="add del">
          <ac:chgData name="Sherry Zhan" userId="ef62eb9503821ae4" providerId="LiveId" clId="{C17DB2CF-6BCB-481A-AA13-42C5D23DA626}" dt="2021-06-21T07:02:22.930" v="40" actId="22"/>
          <ac:picMkLst>
            <pc:docMk/>
            <pc:sldMk cId="872087264" sldId="266"/>
            <ac:picMk id="5" creationId="{B2596A73-D776-4A2B-94AD-EEF91B34D6D7}"/>
          </ac:picMkLst>
        </pc:picChg>
      </pc:sldChg>
      <pc:sldChg chg="addSp delSp modSp mod">
        <pc:chgData name="Sherry Zhan" userId="ef62eb9503821ae4" providerId="LiveId" clId="{C17DB2CF-6BCB-481A-AA13-42C5D23DA626}" dt="2021-06-16T07:46:47.770" v="35" actId="1076"/>
        <pc:sldMkLst>
          <pc:docMk/>
          <pc:sldMk cId="2002027793" sldId="308"/>
        </pc:sldMkLst>
        <pc:spChg chg="mod">
          <ac:chgData name="Sherry Zhan" userId="ef62eb9503821ae4" providerId="LiveId" clId="{C17DB2CF-6BCB-481A-AA13-42C5D23DA626}" dt="2021-06-16T07:46:45.702" v="34" actId="1076"/>
          <ac:spMkLst>
            <pc:docMk/>
            <pc:sldMk cId="2002027793" sldId="308"/>
            <ac:spMk id="14" creationId="{D7523EEB-7AF6-4A90-B153-5F34B747BB5D}"/>
          </ac:spMkLst>
        </pc:spChg>
        <pc:picChg chg="add del mod">
          <ac:chgData name="Sherry Zhan" userId="ef62eb9503821ae4" providerId="LiveId" clId="{C17DB2CF-6BCB-481A-AA13-42C5D23DA626}" dt="2021-06-16T07:46:02.305" v="26" actId="21"/>
          <ac:picMkLst>
            <pc:docMk/>
            <pc:sldMk cId="2002027793" sldId="308"/>
            <ac:picMk id="3" creationId="{A8689E57-238C-445F-B25A-69228ADB051E}"/>
          </ac:picMkLst>
        </pc:picChg>
        <pc:picChg chg="add mod">
          <ac:chgData name="Sherry Zhan" userId="ef62eb9503821ae4" providerId="LiveId" clId="{C17DB2CF-6BCB-481A-AA13-42C5D23DA626}" dt="2021-06-16T07:46:47.770" v="35" actId="1076"/>
          <ac:picMkLst>
            <pc:docMk/>
            <pc:sldMk cId="2002027793" sldId="308"/>
            <ac:picMk id="9" creationId="{30319ED5-FF93-4834-BA88-60C2C3D2EC8A}"/>
          </ac:picMkLst>
        </pc:picChg>
      </pc:sldChg>
      <pc:sldChg chg="addSp modSp mod">
        <pc:chgData name="Sherry Zhan" userId="ef62eb9503821ae4" providerId="LiveId" clId="{C17DB2CF-6BCB-481A-AA13-42C5D23DA626}" dt="2021-06-16T07:46:07.475" v="28" actId="1076"/>
        <pc:sldMkLst>
          <pc:docMk/>
          <pc:sldMk cId="1416300325" sldId="309"/>
        </pc:sldMkLst>
        <pc:picChg chg="add mod">
          <ac:chgData name="Sherry Zhan" userId="ef62eb9503821ae4" providerId="LiveId" clId="{C17DB2CF-6BCB-481A-AA13-42C5D23DA626}" dt="2021-06-16T07:46:07.475" v="28" actId="1076"/>
          <ac:picMkLst>
            <pc:docMk/>
            <pc:sldMk cId="1416300325" sldId="309"/>
            <ac:picMk id="2" creationId="{EF2DF517-CAAE-4B90-8825-BB5CBF48A16A}"/>
          </ac:picMkLst>
        </pc:picChg>
        <pc:picChg chg="mod">
          <ac:chgData name="Sherry Zhan" userId="ef62eb9503821ae4" providerId="LiveId" clId="{C17DB2CF-6BCB-481A-AA13-42C5D23DA626}" dt="2021-06-16T07:32:39.082" v="9" actId="1076"/>
          <ac:picMkLst>
            <pc:docMk/>
            <pc:sldMk cId="1416300325" sldId="309"/>
            <ac:picMk id="3" creationId="{4F4812E2-AA68-4279-8E5D-2355F3268C72}"/>
          </ac:picMkLst>
        </pc:picChg>
        <pc:picChg chg="mod">
          <ac:chgData name="Sherry Zhan" userId="ef62eb9503821ae4" providerId="LiveId" clId="{C17DB2CF-6BCB-481A-AA13-42C5D23DA626}" dt="2021-06-16T07:32:37.499" v="8" actId="1076"/>
          <ac:picMkLst>
            <pc:docMk/>
            <pc:sldMk cId="1416300325" sldId="309"/>
            <ac:picMk id="9" creationId="{A3282E4C-0341-40C3-9480-163132DE86B7}"/>
          </ac:picMkLst>
        </pc:picChg>
        <pc:picChg chg="mod">
          <ac:chgData name="Sherry Zhan" userId="ef62eb9503821ae4" providerId="LiveId" clId="{C17DB2CF-6BCB-481A-AA13-42C5D23DA626}" dt="2021-06-16T07:32:31.099" v="7" actId="14100"/>
          <ac:picMkLst>
            <pc:docMk/>
            <pc:sldMk cId="1416300325" sldId="309"/>
            <ac:picMk id="15" creationId="{2A61E307-2BA7-424D-9B9B-B7032CB330B8}"/>
          </ac:picMkLst>
        </pc:picChg>
        <pc:picChg chg="add mod">
          <ac:chgData name="Sherry Zhan" userId="ef62eb9503821ae4" providerId="LiveId" clId="{C17DB2CF-6BCB-481A-AA13-42C5D23DA626}" dt="2021-06-16T07:30:40.282" v="3" actId="1076"/>
          <ac:picMkLst>
            <pc:docMk/>
            <pc:sldMk cId="1416300325" sldId="309"/>
            <ac:picMk id="16" creationId="{91401F5A-BD57-41FE-A4ED-B6E19450D34F}"/>
          </ac:picMkLst>
        </pc:picChg>
      </pc:sldChg>
      <pc:sldChg chg="addSp delSp modSp add mod">
        <pc:chgData name="Sherry Zhan" userId="ef62eb9503821ae4" providerId="LiveId" clId="{C17DB2CF-6BCB-481A-AA13-42C5D23DA626}" dt="2021-06-21T08:05:18.069" v="1013"/>
        <pc:sldMkLst>
          <pc:docMk/>
          <pc:sldMk cId="458298339" sldId="311"/>
        </pc:sldMkLst>
        <pc:spChg chg="del">
          <ac:chgData name="Sherry Zhan" userId="ef62eb9503821ae4" providerId="LiveId" clId="{C17DB2CF-6BCB-481A-AA13-42C5D23DA626}" dt="2021-06-21T07:02:45.641" v="47" actId="478"/>
          <ac:spMkLst>
            <pc:docMk/>
            <pc:sldMk cId="458298339" sldId="311"/>
            <ac:spMk id="3" creationId="{00000000-0000-0000-0000-000000000000}"/>
          </ac:spMkLst>
        </pc:spChg>
        <pc:spChg chg="add mod ord">
          <ac:chgData name="Sherry Zhan" userId="ef62eb9503821ae4" providerId="LiveId" clId="{C17DB2CF-6BCB-481A-AA13-42C5D23DA626}" dt="2021-06-21T07:41:49.858" v="748"/>
          <ac:spMkLst>
            <pc:docMk/>
            <pc:sldMk cId="458298339" sldId="311"/>
            <ac:spMk id="8" creationId="{AD1EECEA-D4D9-416C-810B-A403C8A3CC74}"/>
          </ac:spMkLst>
        </pc:spChg>
        <pc:spChg chg="add del mod">
          <ac:chgData name="Sherry Zhan" userId="ef62eb9503821ae4" providerId="LiveId" clId="{C17DB2CF-6BCB-481A-AA13-42C5D23DA626}" dt="2021-06-21T07:04:49.147" v="132"/>
          <ac:spMkLst>
            <pc:docMk/>
            <pc:sldMk cId="458298339" sldId="311"/>
            <ac:spMk id="10" creationId="{9583E2DB-5762-40A6-B1AC-0007EDE9B914}"/>
          </ac:spMkLst>
        </pc:spChg>
        <pc:spChg chg="del">
          <ac:chgData name="Sherry Zhan" userId="ef62eb9503821ae4" providerId="LiveId" clId="{C17DB2CF-6BCB-481A-AA13-42C5D23DA626}" dt="2021-06-21T07:02:32.981" v="42" actId="478"/>
          <ac:spMkLst>
            <pc:docMk/>
            <pc:sldMk cId="458298339" sldId="311"/>
            <ac:spMk id="11" creationId="{00000000-0000-0000-0000-000000000000}"/>
          </ac:spMkLst>
        </pc:spChg>
        <pc:spChg chg="del">
          <ac:chgData name="Sherry Zhan" userId="ef62eb9503821ae4" providerId="LiveId" clId="{C17DB2CF-6BCB-481A-AA13-42C5D23DA626}" dt="2021-06-21T07:02:35.158" v="43" actId="478"/>
          <ac:spMkLst>
            <pc:docMk/>
            <pc:sldMk cId="458298339" sldId="311"/>
            <ac:spMk id="12" creationId="{00000000-0000-0000-0000-000000000000}"/>
          </ac:spMkLst>
        </pc:spChg>
        <pc:spChg chg="del">
          <ac:chgData name="Sherry Zhan" userId="ef62eb9503821ae4" providerId="LiveId" clId="{C17DB2CF-6BCB-481A-AA13-42C5D23DA626}" dt="2021-06-21T07:02:37.686" v="44" actId="478"/>
          <ac:spMkLst>
            <pc:docMk/>
            <pc:sldMk cId="458298339" sldId="311"/>
            <ac:spMk id="13" creationId="{00000000-0000-0000-0000-000000000000}"/>
          </ac:spMkLst>
        </pc:spChg>
        <pc:spChg chg="add del mod">
          <ac:chgData name="Sherry Zhan" userId="ef62eb9503821ae4" providerId="LiveId" clId="{C17DB2CF-6BCB-481A-AA13-42C5D23DA626}" dt="2021-06-21T07:06:10.258" v="186"/>
          <ac:spMkLst>
            <pc:docMk/>
            <pc:sldMk cId="458298339" sldId="311"/>
            <ac:spMk id="14" creationId="{8D548F80-E80B-4443-98C3-5DC8773A0461}"/>
          </ac:spMkLst>
        </pc:spChg>
        <pc:spChg chg="add mod ord">
          <ac:chgData name="Sherry Zhan" userId="ef62eb9503821ae4" providerId="LiveId" clId="{C17DB2CF-6BCB-481A-AA13-42C5D23DA626}" dt="2021-06-21T08:05:18.069" v="1013"/>
          <ac:spMkLst>
            <pc:docMk/>
            <pc:sldMk cId="458298339" sldId="311"/>
            <ac:spMk id="15" creationId="{0CE2E283-B8A9-41E6-B99E-0B5BA9767EAF}"/>
          </ac:spMkLst>
        </pc:spChg>
        <pc:spChg chg="mod">
          <ac:chgData name="Sherry Zhan" userId="ef62eb9503821ae4" providerId="LiveId" clId="{C17DB2CF-6BCB-481A-AA13-42C5D23DA626}" dt="2021-06-21T07:06:27.051" v="187"/>
          <ac:spMkLst>
            <pc:docMk/>
            <pc:sldMk cId="458298339" sldId="311"/>
            <ac:spMk id="17" creationId="{7AFDE434-AD82-4D94-92BF-3ECD12F28CB7}"/>
          </ac:spMkLst>
        </pc:spChg>
        <pc:spChg chg="mod">
          <ac:chgData name="Sherry Zhan" userId="ef62eb9503821ae4" providerId="LiveId" clId="{C17DB2CF-6BCB-481A-AA13-42C5D23DA626}" dt="2021-06-21T07:06:27.051" v="187"/>
          <ac:spMkLst>
            <pc:docMk/>
            <pc:sldMk cId="458298339" sldId="311"/>
            <ac:spMk id="18" creationId="{D48A91DC-112A-4EA5-89ED-86407936E8A5}"/>
          </ac:spMkLst>
        </pc:spChg>
        <pc:spChg chg="mod">
          <ac:chgData name="Sherry Zhan" userId="ef62eb9503821ae4" providerId="LiveId" clId="{C17DB2CF-6BCB-481A-AA13-42C5D23DA626}" dt="2021-06-21T07:06:27.051" v="187"/>
          <ac:spMkLst>
            <pc:docMk/>
            <pc:sldMk cId="458298339" sldId="311"/>
            <ac:spMk id="19" creationId="{A91BF34D-62D4-41A4-A989-DA9888E35A07}"/>
          </ac:spMkLst>
        </pc:spChg>
        <pc:spChg chg="mod">
          <ac:chgData name="Sherry Zhan" userId="ef62eb9503821ae4" providerId="LiveId" clId="{C17DB2CF-6BCB-481A-AA13-42C5D23DA626}" dt="2021-06-21T07:06:27.051" v="187"/>
          <ac:spMkLst>
            <pc:docMk/>
            <pc:sldMk cId="458298339" sldId="311"/>
            <ac:spMk id="20" creationId="{F11B3687-BCF6-47F3-A712-BB9250BA763F}"/>
          </ac:spMkLst>
        </pc:spChg>
        <pc:spChg chg="mod">
          <ac:chgData name="Sherry Zhan" userId="ef62eb9503821ae4" providerId="LiveId" clId="{C17DB2CF-6BCB-481A-AA13-42C5D23DA626}" dt="2021-06-21T07:06:27.051" v="187"/>
          <ac:spMkLst>
            <pc:docMk/>
            <pc:sldMk cId="458298339" sldId="311"/>
            <ac:spMk id="21" creationId="{D19CC0C8-042B-48B3-994E-BE2357DD9BC6}"/>
          </ac:spMkLst>
        </pc:spChg>
        <pc:spChg chg="mod">
          <ac:chgData name="Sherry Zhan" userId="ef62eb9503821ae4" providerId="LiveId" clId="{C17DB2CF-6BCB-481A-AA13-42C5D23DA626}" dt="2021-06-21T07:06:27.051" v="187"/>
          <ac:spMkLst>
            <pc:docMk/>
            <pc:sldMk cId="458298339" sldId="311"/>
            <ac:spMk id="22" creationId="{8EF9CA1C-AB75-4847-86C5-6A112CA309D2}"/>
          </ac:spMkLst>
        </pc:spChg>
        <pc:grpChg chg="add del mod">
          <ac:chgData name="Sherry Zhan" userId="ef62eb9503821ae4" providerId="LiveId" clId="{C17DB2CF-6BCB-481A-AA13-42C5D23DA626}" dt="2021-06-21T07:12:06.106" v="226" actId="478"/>
          <ac:grpSpMkLst>
            <pc:docMk/>
            <pc:sldMk cId="458298339" sldId="311"/>
            <ac:grpSpMk id="16" creationId="{51445967-3A64-43D5-9E63-9F52120B1931}"/>
          </ac:grpSpMkLst>
        </pc:grpChg>
        <pc:picChg chg="del">
          <ac:chgData name="Sherry Zhan" userId="ef62eb9503821ae4" providerId="LiveId" clId="{C17DB2CF-6BCB-481A-AA13-42C5D23DA626}" dt="2021-06-21T07:02:39.731" v="46" actId="478"/>
          <ac:picMkLst>
            <pc:docMk/>
            <pc:sldMk cId="458298339" sldId="311"/>
            <ac:picMk id="4" creationId="{CB5184DF-02E6-46F5-A3D9-9B0661BC2AEF}"/>
          </ac:picMkLst>
        </pc:picChg>
        <pc:picChg chg="del">
          <ac:chgData name="Sherry Zhan" userId="ef62eb9503821ae4" providerId="LiveId" clId="{C17DB2CF-6BCB-481A-AA13-42C5D23DA626}" dt="2021-06-21T07:02:38.769" v="45" actId="478"/>
          <ac:picMkLst>
            <pc:docMk/>
            <pc:sldMk cId="458298339" sldId="311"/>
            <ac:picMk id="6" creationId="{8E26DDB4-01AF-465B-9323-147102129346}"/>
          </ac:picMkLst>
        </pc:picChg>
        <pc:picChg chg="add mod modCrop">
          <ac:chgData name="Sherry Zhan" userId="ef62eb9503821ae4" providerId="LiveId" clId="{C17DB2CF-6BCB-481A-AA13-42C5D23DA626}" dt="2021-06-21T07:17:07.672" v="312" actId="1076"/>
          <ac:picMkLst>
            <pc:docMk/>
            <pc:sldMk cId="458298339" sldId="311"/>
            <ac:picMk id="9" creationId="{A19F8D68-C167-475F-8EDD-F0AE50682E95}"/>
          </ac:picMkLst>
        </pc:picChg>
        <pc:picChg chg="add del mod">
          <ac:chgData name="Sherry Zhan" userId="ef62eb9503821ae4" providerId="LiveId" clId="{C17DB2CF-6BCB-481A-AA13-42C5D23DA626}" dt="2021-06-21T07:17:10.235" v="313" actId="21"/>
          <ac:picMkLst>
            <pc:docMk/>
            <pc:sldMk cId="458298339" sldId="311"/>
            <ac:picMk id="24" creationId="{F3F4B8CB-C905-4EA1-8576-82513D60F81F}"/>
          </ac:picMkLst>
        </pc:picChg>
      </pc:sldChg>
      <pc:sldChg chg="addSp delSp modSp add mod">
        <pc:chgData name="Sherry Zhan" userId="ef62eb9503821ae4" providerId="LiveId" clId="{C17DB2CF-6BCB-481A-AA13-42C5D23DA626}" dt="2021-06-21T07:40:27.653" v="746"/>
        <pc:sldMkLst>
          <pc:docMk/>
          <pc:sldMk cId="2787809899" sldId="312"/>
        </pc:sldMkLst>
        <pc:spChg chg="mod">
          <ac:chgData name="Sherry Zhan" userId="ef62eb9503821ae4" providerId="LiveId" clId="{C17DB2CF-6BCB-481A-AA13-42C5D23DA626}" dt="2021-06-21T07:40:27.653" v="746"/>
          <ac:spMkLst>
            <pc:docMk/>
            <pc:sldMk cId="2787809899" sldId="312"/>
            <ac:spMk id="8" creationId="{AD1EECEA-D4D9-416C-810B-A403C8A3CC74}"/>
          </ac:spMkLst>
        </pc:spChg>
        <pc:spChg chg="add del mod">
          <ac:chgData name="Sherry Zhan" userId="ef62eb9503821ae4" providerId="LiveId" clId="{C17DB2CF-6BCB-481A-AA13-42C5D23DA626}" dt="2021-06-21T07:20:47.715" v="386"/>
          <ac:spMkLst>
            <pc:docMk/>
            <pc:sldMk cId="2787809899" sldId="312"/>
            <ac:spMk id="10" creationId="{AC5DA822-BBDD-462E-A08D-E374E0CFE00E}"/>
          </ac:spMkLst>
        </pc:spChg>
        <pc:spChg chg="add del mod">
          <ac:chgData name="Sherry Zhan" userId="ef62eb9503821ae4" providerId="LiveId" clId="{C17DB2CF-6BCB-481A-AA13-42C5D23DA626}" dt="2021-06-21T07:20:52.423" v="388" actId="478"/>
          <ac:spMkLst>
            <pc:docMk/>
            <pc:sldMk cId="2787809899" sldId="312"/>
            <ac:spMk id="11" creationId="{E61D8AB1-B508-409D-8BB0-0E280FC585E7}"/>
          </ac:spMkLst>
        </pc:spChg>
        <pc:spChg chg="del">
          <ac:chgData name="Sherry Zhan" userId="ef62eb9503821ae4" providerId="LiveId" clId="{C17DB2CF-6BCB-481A-AA13-42C5D23DA626}" dt="2021-06-21T07:16:34.571" v="298" actId="478"/>
          <ac:spMkLst>
            <pc:docMk/>
            <pc:sldMk cId="2787809899" sldId="312"/>
            <ac:spMk id="15" creationId="{0CE2E283-B8A9-41E6-B99E-0B5BA9767EAF}"/>
          </ac:spMkLst>
        </pc:spChg>
        <pc:graphicFrameChg chg="add del mod modGraphic">
          <ac:chgData name="Sherry Zhan" userId="ef62eb9503821ae4" providerId="LiveId" clId="{C17DB2CF-6BCB-481A-AA13-42C5D23DA626}" dt="2021-06-21T07:30:42.054" v="632" actId="478"/>
          <ac:graphicFrameMkLst>
            <pc:docMk/>
            <pc:sldMk cId="2787809899" sldId="312"/>
            <ac:graphicFrameMk id="4" creationId="{B21856C8-6E21-47E3-A50E-55E6BC262511}"/>
          </ac:graphicFrameMkLst>
        </pc:graphicFrameChg>
        <pc:graphicFrameChg chg="add del modGraphic">
          <ac:chgData name="Sherry Zhan" userId="ef62eb9503821ae4" providerId="LiveId" clId="{C17DB2CF-6BCB-481A-AA13-42C5D23DA626}" dt="2021-06-21T07:31:00.450" v="634" actId="1032"/>
          <ac:graphicFrameMkLst>
            <pc:docMk/>
            <pc:sldMk cId="2787809899" sldId="312"/>
            <ac:graphicFrameMk id="5" creationId="{D76E3CE0-1CE9-4EFB-A084-052224EBAA47}"/>
          </ac:graphicFrameMkLst>
        </pc:graphicFrameChg>
        <pc:graphicFrameChg chg="add mod modGraphic">
          <ac:chgData name="Sherry Zhan" userId="ef62eb9503821ae4" providerId="LiveId" clId="{C17DB2CF-6BCB-481A-AA13-42C5D23DA626}" dt="2021-06-21T07:39:56.438" v="744"/>
          <ac:graphicFrameMkLst>
            <pc:docMk/>
            <pc:sldMk cId="2787809899" sldId="312"/>
            <ac:graphicFrameMk id="6" creationId="{7C5B0A4D-9129-41E8-BE11-98A501860776}"/>
          </ac:graphicFrameMkLst>
        </pc:graphicFrameChg>
        <pc:picChg chg="add del mod">
          <ac:chgData name="Sherry Zhan" userId="ef62eb9503821ae4" providerId="LiveId" clId="{C17DB2CF-6BCB-481A-AA13-42C5D23DA626}" dt="2021-06-21T07:25:22.598" v="459" actId="478"/>
          <ac:picMkLst>
            <pc:docMk/>
            <pc:sldMk cId="2787809899" sldId="312"/>
            <ac:picMk id="2" creationId="{1EBF885C-AE20-497C-9AD1-E7A026491E73}"/>
          </ac:picMkLst>
        </pc:picChg>
        <pc:picChg chg="del">
          <ac:chgData name="Sherry Zhan" userId="ef62eb9503821ae4" providerId="LiveId" clId="{C17DB2CF-6BCB-481A-AA13-42C5D23DA626}" dt="2021-06-21T07:16:33.191" v="297" actId="478"/>
          <ac:picMkLst>
            <pc:docMk/>
            <pc:sldMk cId="2787809899" sldId="312"/>
            <ac:picMk id="9" creationId="{A19F8D68-C167-475F-8EDD-F0AE50682E95}"/>
          </ac:picMkLst>
        </pc:picChg>
        <pc:picChg chg="del">
          <ac:chgData name="Sherry Zhan" userId="ef62eb9503821ae4" providerId="LiveId" clId="{C17DB2CF-6BCB-481A-AA13-42C5D23DA626}" dt="2021-06-21T07:16:32.157" v="296" actId="478"/>
          <ac:picMkLst>
            <pc:docMk/>
            <pc:sldMk cId="2787809899" sldId="312"/>
            <ac:picMk id="24" creationId="{F3F4B8CB-C905-4EA1-8576-82513D60F81F}"/>
          </ac:picMkLst>
        </pc:picChg>
      </pc:sldChg>
      <pc:sldChg chg="addSp delSp modSp add mod">
        <pc:chgData name="Sherry Zhan" userId="ef62eb9503821ae4" providerId="LiveId" clId="{C17DB2CF-6BCB-481A-AA13-42C5D23DA626}" dt="2021-06-21T07:47:24.881" v="891" actId="1076"/>
        <pc:sldMkLst>
          <pc:docMk/>
          <pc:sldMk cId="3503888691" sldId="313"/>
        </pc:sldMkLst>
        <pc:spChg chg="mod">
          <ac:chgData name="Sherry Zhan" userId="ef62eb9503821ae4" providerId="LiveId" clId="{C17DB2CF-6BCB-481A-AA13-42C5D23DA626}" dt="2021-06-21T07:42:47.507" v="792" actId="20577"/>
          <ac:spMkLst>
            <pc:docMk/>
            <pc:sldMk cId="3503888691" sldId="313"/>
            <ac:spMk id="8" creationId="{AD1EECEA-D4D9-416C-810B-A403C8A3CC74}"/>
          </ac:spMkLst>
        </pc:spChg>
        <pc:spChg chg="add del mod">
          <ac:chgData name="Sherry Zhan" userId="ef62eb9503821ae4" providerId="LiveId" clId="{C17DB2CF-6BCB-481A-AA13-42C5D23DA626}" dt="2021-06-21T07:44:54.622" v="864" actId="1076"/>
          <ac:spMkLst>
            <pc:docMk/>
            <pc:sldMk cId="3503888691" sldId="313"/>
            <ac:spMk id="15" creationId="{0CE2E283-B8A9-41E6-B99E-0B5BA9767EAF}"/>
          </ac:spMkLst>
        </pc:spChg>
        <pc:picChg chg="add del mod modCrop">
          <ac:chgData name="Sherry Zhan" userId="ef62eb9503821ae4" providerId="LiveId" clId="{C17DB2CF-6BCB-481A-AA13-42C5D23DA626}" dt="2021-06-21T07:46:57.447" v="886" actId="478"/>
          <ac:picMkLst>
            <pc:docMk/>
            <pc:sldMk cId="3503888691" sldId="313"/>
            <ac:picMk id="3" creationId="{EA639651-3FA6-4EC6-8EB3-40A08C50C26D}"/>
          </ac:picMkLst>
        </pc:picChg>
        <pc:picChg chg="add mod">
          <ac:chgData name="Sherry Zhan" userId="ef62eb9503821ae4" providerId="LiveId" clId="{C17DB2CF-6BCB-481A-AA13-42C5D23DA626}" dt="2021-06-21T07:47:24.881" v="891" actId="1076"/>
          <ac:picMkLst>
            <pc:docMk/>
            <pc:sldMk cId="3503888691" sldId="313"/>
            <ac:picMk id="5" creationId="{6E6E4A27-233C-4FD6-B104-95C97E15F226}"/>
          </ac:picMkLst>
        </pc:picChg>
        <pc:picChg chg="del">
          <ac:chgData name="Sherry Zhan" userId="ef62eb9503821ae4" providerId="LiveId" clId="{C17DB2CF-6BCB-481A-AA13-42C5D23DA626}" dt="2021-06-21T07:41:52.507" v="749" actId="478"/>
          <ac:picMkLst>
            <pc:docMk/>
            <pc:sldMk cId="3503888691" sldId="313"/>
            <ac:picMk id="9" creationId="{A19F8D68-C167-475F-8EDD-F0AE50682E95}"/>
          </ac:picMkLst>
        </pc:picChg>
      </pc:sldChg>
      <pc:sldChg chg="delSp modSp add mod">
        <pc:chgData name="Sherry Zhan" userId="ef62eb9503821ae4" providerId="LiveId" clId="{C17DB2CF-6BCB-481A-AA13-42C5D23DA626}" dt="2021-06-21T08:04:27.988" v="1011" actId="2711"/>
        <pc:sldMkLst>
          <pc:docMk/>
          <pc:sldMk cId="3434389809" sldId="314"/>
        </pc:sldMkLst>
        <pc:spChg chg="mod">
          <ac:chgData name="Sherry Zhan" userId="ef62eb9503821ae4" providerId="LiveId" clId="{C17DB2CF-6BCB-481A-AA13-42C5D23DA626}" dt="2021-06-21T08:04:27.988" v="1011" actId="2711"/>
          <ac:spMkLst>
            <pc:docMk/>
            <pc:sldMk cId="3434389809" sldId="314"/>
            <ac:spMk id="14" creationId="{D7523EEB-7AF6-4A90-B153-5F34B747BB5D}"/>
          </ac:spMkLst>
        </pc:spChg>
        <pc:spChg chg="mod">
          <ac:chgData name="Sherry Zhan" userId="ef62eb9503821ae4" providerId="LiveId" clId="{C17DB2CF-6BCB-481A-AA13-42C5D23DA626}" dt="2021-06-21T07:51:13.411" v="979" actId="20577"/>
          <ac:spMkLst>
            <pc:docMk/>
            <pc:sldMk cId="3434389809" sldId="314"/>
            <ac:spMk id="17" creationId="{20F6CD97-DBB7-43E6-8458-F647F229A50A}"/>
          </ac:spMkLst>
        </pc:spChg>
        <pc:picChg chg="del">
          <ac:chgData name="Sherry Zhan" userId="ef62eb9503821ae4" providerId="LiveId" clId="{C17DB2CF-6BCB-481A-AA13-42C5D23DA626}" dt="2021-06-21T07:50:44.447" v="932" actId="478"/>
          <ac:picMkLst>
            <pc:docMk/>
            <pc:sldMk cId="3434389809" sldId="314"/>
            <ac:picMk id="9" creationId="{30319ED5-FF93-4834-BA88-60C2C3D2EC8A}"/>
          </ac:picMkLst>
        </pc:picChg>
      </pc:sldChg>
      <pc:sldChg chg="add del">
        <pc:chgData name="Sherry Zhan" userId="ef62eb9503821ae4" providerId="LiveId" clId="{C17DB2CF-6BCB-481A-AA13-42C5D23DA626}" dt="2021-06-21T07:50:59.668" v="951"/>
        <pc:sldMkLst>
          <pc:docMk/>
          <pc:sldMk cId="3817705437" sldId="315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FDC60C8-B714-4250-A05D-4B22A1C79107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zh-TW" altLang="en-US"/>
        </a:p>
      </dgm:t>
    </dgm:pt>
    <dgm:pt modelId="{1D1C7303-B1C4-4EE8-97B2-82360B67187C}">
      <dgm:prSet phldrT="[文字]" custT="1"/>
      <dgm:spPr/>
      <dgm:t>
        <a:bodyPr/>
        <a:lstStyle/>
        <a:p>
          <a:r>
            <a:rPr lang="zh-TW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第</a:t>
          </a:r>
          <a:r>
            <a:rPr lang="en-US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1</a:t>
          </a:r>
          <a:r>
            <a:rPr lang="zh-TW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步 </a:t>
          </a:r>
          <a:endParaRPr lang="en-US" altLang="en-US" sz="2400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  <a:p>
          <a:r>
            <a:rPr lang="zh-TW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請求網頁內容</a:t>
          </a:r>
        </a:p>
      </dgm:t>
    </dgm:pt>
    <dgm:pt modelId="{C0B58822-B085-469D-90D6-6DADACBA6AE0}" type="parTrans" cxnId="{C7E5E62F-5104-4B09-99B6-A2935ED01411}">
      <dgm:prSet/>
      <dgm:spPr/>
      <dgm:t>
        <a:bodyPr/>
        <a:lstStyle/>
        <a:p>
          <a:endParaRPr lang="zh-TW" altLang="en-US"/>
        </a:p>
      </dgm:t>
    </dgm:pt>
    <dgm:pt modelId="{D352F0E4-76B9-41E6-95FD-7E7BB53D7207}" type="sibTrans" cxnId="{C7E5E62F-5104-4B09-99B6-A2935ED01411}">
      <dgm:prSet/>
      <dgm:spPr/>
      <dgm:t>
        <a:bodyPr/>
        <a:lstStyle/>
        <a:p>
          <a:endParaRPr lang="zh-TW" altLang="en-US"/>
        </a:p>
      </dgm:t>
    </dgm:pt>
    <dgm:pt modelId="{C8CD0F6A-CF34-4323-93EF-887474E27339}">
      <dgm:prSet phldrT="[文字]" custT="1"/>
      <dgm:spPr/>
      <dgm:t>
        <a:bodyPr/>
        <a:lstStyle/>
        <a:p>
          <a:pPr marL="0"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Char char="•"/>
          </a:pPr>
          <a:r>
            <a:rPr lang="zh-TW" altLang="en-US" sz="2200" b="1" kern="12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網路爬蟲進行的第一步驟都是向目標網站請求特定網址（</a:t>
          </a:r>
          <a:r>
            <a:rPr lang="en-US" altLang="en-US" sz="2200" b="1" kern="12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URL</a:t>
          </a:r>
          <a:r>
            <a:rPr lang="zh-TW" altLang="en-US" sz="2200" b="1" kern="12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）的內容</a:t>
          </a:r>
        </a:p>
      </dgm:t>
    </dgm:pt>
    <dgm:pt modelId="{696D7443-D1F3-4893-8C46-4204EAFA953B}" type="parTrans" cxnId="{EDE00FD0-1B53-4551-91D6-E8B33AAA9136}">
      <dgm:prSet/>
      <dgm:spPr/>
      <dgm:t>
        <a:bodyPr/>
        <a:lstStyle/>
        <a:p>
          <a:endParaRPr lang="zh-TW" altLang="en-US"/>
        </a:p>
      </dgm:t>
    </dgm:pt>
    <dgm:pt modelId="{1B6F5275-0678-45F1-94C4-8FFE997E513E}" type="sibTrans" cxnId="{EDE00FD0-1B53-4551-91D6-E8B33AAA9136}">
      <dgm:prSet/>
      <dgm:spPr/>
      <dgm:t>
        <a:bodyPr/>
        <a:lstStyle/>
        <a:p>
          <a:endParaRPr lang="zh-TW" altLang="en-US"/>
        </a:p>
      </dgm:t>
    </dgm:pt>
    <dgm:pt modelId="{09C4CFE4-73D9-47C9-A8F0-9B7967F41988}">
      <dgm:prSet phldrT="[文字]" custT="1"/>
      <dgm:spPr/>
      <dgm:t>
        <a:bodyPr/>
        <a:lstStyle/>
        <a:p>
          <a:r>
            <a:rPr lang="zh-TW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第</a:t>
          </a:r>
          <a:r>
            <a:rPr lang="en-US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2</a:t>
          </a:r>
          <a:r>
            <a:rPr lang="zh-TW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步 </a:t>
          </a:r>
          <a:endParaRPr lang="en-US" altLang="en-US" sz="2400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  <a:p>
          <a:r>
            <a:rPr lang="zh-TW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抓取所需資料</a:t>
          </a:r>
        </a:p>
      </dgm:t>
    </dgm:pt>
    <dgm:pt modelId="{649F84F8-F80E-456F-93F5-84CDF08C7AEF}" type="parTrans" cxnId="{A0999EF3-DA24-4B46-9696-2CC3FF3FAB0D}">
      <dgm:prSet/>
      <dgm:spPr/>
      <dgm:t>
        <a:bodyPr/>
        <a:lstStyle/>
        <a:p>
          <a:endParaRPr lang="zh-TW" altLang="en-US"/>
        </a:p>
      </dgm:t>
    </dgm:pt>
    <dgm:pt modelId="{5FC927BC-BB5A-47D8-8F5F-A6DA1715BAAE}" type="sibTrans" cxnId="{A0999EF3-DA24-4B46-9696-2CC3FF3FAB0D}">
      <dgm:prSet/>
      <dgm:spPr/>
      <dgm:t>
        <a:bodyPr/>
        <a:lstStyle/>
        <a:p>
          <a:endParaRPr lang="zh-TW" altLang="en-US"/>
        </a:p>
      </dgm:t>
    </dgm:pt>
    <dgm:pt modelId="{C638740C-9621-4ED7-83EE-8767ADBA2D1E}">
      <dgm:prSet phldrT="[文字]" custT="1"/>
      <dgm:spPr/>
      <dgm:t>
        <a:bodyPr/>
        <a:lstStyle/>
        <a:p>
          <a:r>
            <a:rPr lang="zh-TW" sz="2200" b="1" kern="1200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在此步驟，網路爬蟲主要是將</a:t>
          </a:r>
          <a:r>
            <a:rPr lang="en-US" sz="2200" b="1" kern="1200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 HTML </a:t>
          </a:r>
          <a:r>
            <a:rPr lang="zh-TW" sz="2200" b="1" kern="1200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文件做「解析」並「取出」所需的資料</a:t>
          </a:r>
          <a:endParaRPr lang="zh-TW" altLang="en-US" sz="2200" b="1" kern="1200" dirty="0">
            <a:solidFill>
              <a:srgbClr val="000000"/>
            </a:solidFill>
            <a:latin typeface="微軟正黑體" panose="020B0604030504040204" pitchFamily="34" charset="-120"/>
            <a:ea typeface="微軟正黑體" panose="020B0604030504040204" pitchFamily="34" charset="-120"/>
            <a:cs typeface="+mn-cs"/>
          </a:endParaRPr>
        </a:p>
      </dgm:t>
    </dgm:pt>
    <dgm:pt modelId="{6868477C-FC3B-494F-8182-B9E174878109}" type="parTrans" cxnId="{633C7DA1-3CB6-4886-AECE-4D6C489467CC}">
      <dgm:prSet/>
      <dgm:spPr/>
      <dgm:t>
        <a:bodyPr/>
        <a:lstStyle/>
        <a:p>
          <a:endParaRPr lang="zh-TW" altLang="en-US"/>
        </a:p>
      </dgm:t>
    </dgm:pt>
    <dgm:pt modelId="{B85E2EFE-0BCA-4678-A8C5-004365182634}" type="sibTrans" cxnId="{633C7DA1-3CB6-4886-AECE-4D6C489467CC}">
      <dgm:prSet/>
      <dgm:spPr/>
      <dgm:t>
        <a:bodyPr/>
        <a:lstStyle/>
        <a:p>
          <a:endParaRPr lang="zh-TW" altLang="en-US"/>
        </a:p>
      </dgm:t>
    </dgm:pt>
    <dgm:pt modelId="{36D7ABBB-A7FC-47ED-9269-92B05A064ED9}">
      <dgm:prSet phldrT="[文字]" custT="1"/>
      <dgm:spPr/>
      <dgm:t>
        <a:bodyPr/>
        <a:lstStyle/>
        <a:p>
          <a:r>
            <a:rPr lang="zh-TW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第</a:t>
          </a:r>
          <a:r>
            <a:rPr lang="en-US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3</a:t>
          </a:r>
          <a:r>
            <a:rPr lang="zh-TW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步</a:t>
          </a:r>
          <a:endParaRPr lang="en-US" altLang="en-US" sz="2400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  <a:p>
          <a:r>
            <a:rPr lang="zh-TW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儲存資料</a:t>
          </a:r>
        </a:p>
      </dgm:t>
    </dgm:pt>
    <dgm:pt modelId="{80B16391-E375-468E-9D07-7DDBF9DCE42B}" type="parTrans" cxnId="{B479D20E-5750-4EE6-A8E3-192146893FC6}">
      <dgm:prSet/>
      <dgm:spPr/>
      <dgm:t>
        <a:bodyPr/>
        <a:lstStyle/>
        <a:p>
          <a:endParaRPr lang="zh-TW" altLang="en-US"/>
        </a:p>
      </dgm:t>
    </dgm:pt>
    <dgm:pt modelId="{0216878E-7EE2-48FA-9831-3D0677AF6EA0}" type="sibTrans" cxnId="{B479D20E-5750-4EE6-A8E3-192146893FC6}">
      <dgm:prSet/>
      <dgm:spPr/>
      <dgm:t>
        <a:bodyPr/>
        <a:lstStyle/>
        <a:p>
          <a:endParaRPr lang="zh-TW" altLang="en-US"/>
        </a:p>
      </dgm:t>
    </dgm:pt>
    <dgm:pt modelId="{BC8B44F5-7573-4AE3-B336-4AF4F1170CBB}">
      <dgm:prSet phldrT="[文字]" custT="1"/>
      <dgm:spPr/>
      <dgm:t>
        <a:bodyPr/>
        <a:lstStyle/>
        <a:p>
          <a:r>
            <a:rPr lang="zh-TW" sz="2200" b="1" kern="1200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將取出的資料儲存在</a:t>
          </a:r>
          <a:r>
            <a:rPr lang="en-US" sz="2200" b="1" kern="1200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 CSV </a:t>
          </a:r>
          <a:r>
            <a:rPr lang="zh-TW" sz="2200" b="1" kern="1200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檔案、</a:t>
          </a:r>
          <a:r>
            <a:rPr lang="en-US" sz="2200" b="1" kern="1200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Excel </a:t>
          </a:r>
          <a:r>
            <a:rPr lang="zh-TW" sz="2200" b="1" kern="1200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表或是資料庫當中，以便未來可以應用在其它的程式或是直接當作參考資料來使用</a:t>
          </a:r>
          <a:endParaRPr lang="zh-TW" altLang="en-US" sz="2200" b="1" kern="1200" dirty="0">
            <a:solidFill>
              <a:srgbClr val="000000"/>
            </a:solidFill>
            <a:latin typeface="微軟正黑體" panose="020B0604030504040204" pitchFamily="34" charset="-120"/>
            <a:ea typeface="微軟正黑體" panose="020B0604030504040204" pitchFamily="34" charset="-120"/>
            <a:cs typeface="+mn-cs"/>
          </a:endParaRPr>
        </a:p>
      </dgm:t>
    </dgm:pt>
    <dgm:pt modelId="{3061085E-369D-4F6D-8B32-F35455C4D524}" type="parTrans" cxnId="{D2D4CA52-37DB-4D41-86D8-D20B81BC30FE}">
      <dgm:prSet/>
      <dgm:spPr/>
      <dgm:t>
        <a:bodyPr/>
        <a:lstStyle/>
        <a:p>
          <a:endParaRPr lang="zh-TW" altLang="en-US"/>
        </a:p>
      </dgm:t>
    </dgm:pt>
    <dgm:pt modelId="{BF82B3AB-AD23-4EA6-9459-D6057C70B67A}" type="sibTrans" cxnId="{D2D4CA52-37DB-4D41-86D8-D20B81BC30FE}">
      <dgm:prSet/>
      <dgm:spPr/>
      <dgm:t>
        <a:bodyPr/>
        <a:lstStyle/>
        <a:p>
          <a:endParaRPr lang="zh-TW" altLang="en-US"/>
        </a:p>
      </dgm:t>
    </dgm:pt>
    <dgm:pt modelId="{E415D38F-CA1A-4B8F-BB6A-68C12327CEB9}" type="pres">
      <dgm:prSet presAssocID="{9FDC60C8-B714-4250-A05D-4B22A1C79107}" presName="rootnode" presStyleCnt="0">
        <dgm:presLayoutVars>
          <dgm:chMax/>
          <dgm:chPref/>
          <dgm:dir/>
          <dgm:animLvl val="lvl"/>
        </dgm:presLayoutVars>
      </dgm:prSet>
      <dgm:spPr/>
    </dgm:pt>
    <dgm:pt modelId="{9D958CD7-006D-4D03-8487-8021AE0450A1}" type="pres">
      <dgm:prSet presAssocID="{1D1C7303-B1C4-4EE8-97B2-82360B67187C}" presName="composite" presStyleCnt="0"/>
      <dgm:spPr/>
    </dgm:pt>
    <dgm:pt modelId="{F532908D-5252-41FB-8216-48F234160225}" type="pres">
      <dgm:prSet presAssocID="{1D1C7303-B1C4-4EE8-97B2-82360B67187C}" presName="bentUpArrow1" presStyleLbl="alignImgPlace1" presStyleIdx="0" presStyleCnt="2" custScaleX="95534" custScaleY="99207" custLinFactNeighborX="-58417" custLinFactNeighborY="7580"/>
      <dgm:spPr>
        <a:ln>
          <a:noFill/>
        </a:ln>
      </dgm:spPr>
    </dgm:pt>
    <dgm:pt modelId="{A388CA67-9365-488F-8129-CA8850A6D1CA}" type="pres">
      <dgm:prSet presAssocID="{1D1C7303-B1C4-4EE8-97B2-82360B67187C}" presName="ParentText" presStyleLbl="node1" presStyleIdx="0" presStyleCnt="3" custScaleX="100836" custLinFactNeighborX="-46181" custLinFactNeighborY="-1882">
        <dgm:presLayoutVars>
          <dgm:chMax val="1"/>
          <dgm:chPref val="1"/>
          <dgm:bulletEnabled val="1"/>
        </dgm:presLayoutVars>
      </dgm:prSet>
      <dgm:spPr/>
    </dgm:pt>
    <dgm:pt modelId="{687491FB-9523-4502-AF8D-9047BFF3A0BB}" type="pres">
      <dgm:prSet presAssocID="{1D1C7303-B1C4-4EE8-97B2-82360B67187C}" presName="ChildText" presStyleLbl="revTx" presStyleIdx="0" presStyleCnt="3" custScaleX="667758" custLinFactX="71844" custLinFactNeighborX="100000" custLinFactNeighborY="-14014">
        <dgm:presLayoutVars>
          <dgm:chMax val="0"/>
          <dgm:chPref val="0"/>
          <dgm:bulletEnabled val="1"/>
        </dgm:presLayoutVars>
      </dgm:prSet>
      <dgm:spPr/>
    </dgm:pt>
    <dgm:pt modelId="{6921FB01-3C6E-42A9-8D8E-67EBF6928B8A}" type="pres">
      <dgm:prSet presAssocID="{D352F0E4-76B9-41E6-95FD-7E7BB53D7207}" presName="sibTrans" presStyleCnt="0"/>
      <dgm:spPr/>
    </dgm:pt>
    <dgm:pt modelId="{20E4647E-AF3D-480E-AFCC-57088EA6A4C1}" type="pres">
      <dgm:prSet presAssocID="{09C4CFE4-73D9-47C9-A8F0-9B7967F41988}" presName="composite" presStyleCnt="0"/>
      <dgm:spPr/>
    </dgm:pt>
    <dgm:pt modelId="{806D131D-AA49-4DAA-AE52-AA3322687AC5}" type="pres">
      <dgm:prSet presAssocID="{09C4CFE4-73D9-47C9-A8F0-9B7967F41988}" presName="bentUpArrow1" presStyleLbl="alignImgPlace1" presStyleIdx="1" presStyleCnt="2" custLinFactX="-37535" custLinFactNeighborX="-100000" custLinFactNeighborY="2175"/>
      <dgm:spPr>
        <a:ln>
          <a:noFill/>
        </a:ln>
      </dgm:spPr>
    </dgm:pt>
    <dgm:pt modelId="{3B111228-9889-4523-8C1E-BE1B6E9EA007}" type="pres">
      <dgm:prSet presAssocID="{09C4CFE4-73D9-47C9-A8F0-9B7967F41988}" presName="ParentText" presStyleLbl="node1" presStyleIdx="1" presStyleCnt="3" custScaleX="104923" custLinFactNeighborX="-93407" custLinFactNeighborY="-3635">
        <dgm:presLayoutVars>
          <dgm:chMax val="1"/>
          <dgm:chPref val="1"/>
          <dgm:bulletEnabled val="1"/>
        </dgm:presLayoutVars>
      </dgm:prSet>
      <dgm:spPr/>
    </dgm:pt>
    <dgm:pt modelId="{D2D76256-BD18-4387-8FFA-D068800670CD}" type="pres">
      <dgm:prSet presAssocID="{09C4CFE4-73D9-47C9-A8F0-9B7967F41988}" presName="ChildText" presStyleLbl="revTx" presStyleIdx="1" presStyleCnt="3" custScaleX="410249" custScaleY="113545" custLinFactNeighborX="33488" custLinFactNeighborY="-991">
        <dgm:presLayoutVars>
          <dgm:chMax val="0"/>
          <dgm:chPref val="0"/>
          <dgm:bulletEnabled val="1"/>
        </dgm:presLayoutVars>
      </dgm:prSet>
      <dgm:spPr/>
    </dgm:pt>
    <dgm:pt modelId="{7B890FA7-E1C4-4BFD-8354-BA84127B8476}" type="pres">
      <dgm:prSet presAssocID="{5FC927BC-BB5A-47D8-8F5F-A6DA1715BAAE}" presName="sibTrans" presStyleCnt="0"/>
      <dgm:spPr/>
    </dgm:pt>
    <dgm:pt modelId="{45C60693-E76C-4FDE-97AA-BB66CE7987D3}" type="pres">
      <dgm:prSet presAssocID="{36D7ABBB-A7FC-47ED-9269-92B05A064ED9}" presName="composite" presStyleCnt="0"/>
      <dgm:spPr/>
    </dgm:pt>
    <dgm:pt modelId="{7073A964-146E-40BB-9E5F-83D69BA1CAC0}" type="pres">
      <dgm:prSet presAssocID="{36D7ABBB-A7FC-47ED-9269-92B05A064ED9}" presName="ParentText" presStyleLbl="node1" presStyleIdx="2" presStyleCnt="3" custScaleX="117976" custLinFactX="-100000" custLinFactNeighborX="-133492" custLinFactNeighborY="1882">
        <dgm:presLayoutVars>
          <dgm:chMax val="1"/>
          <dgm:chPref val="1"/>
          <dgm:bulletEnabled val="1"/>
        </dgm:presLayoutVars>
      </dgm:prSet>
      <dgm:spPr/>
    </dgm:pt>
    <dgm:pt modelId="{03FBD602-B637-4526-A6D4-32EAA58A9005}" type="pres">
      <dgm:prSet presAssocID="{36D7ABBB-A7FC-47ED-9269-92B05A064ED9}" presName="FinalChildText" presStyleLbl="revTx" presStyleIdx="2" presStyleCnt="3" custScaleX="340323" custLinFactX="-87783" custLinFactNeighborX="-100000" custLinFactNeighborY="961">
        <dgm:presLayoutVars>
          <dgm:chMax val="0"/>
          <dgm:chPref val="0"/>
          <dgm:bulletEnabled val="1"/>
        </dgm:presLayoutVars>
      </dgm:prSet>
      <dgm:spPr/>
    </dgm:pt>
  </dgm:ptLst>
  <dgm:cxnLst>
    <dgm:cxn modelId="{B479D20E-5750-4EE6-A8E3-192146893FC6}" srcId="{9FDC60C8-B714-4250-A05D-4B22A1C79107}" destId="{36D7ABBB-A7FC-47ED-9269-92B05A064ED9}" srcOrd="2" destOrd="0" parTransId="{80B16391-E375-468E-9D07-7DDBF9DCE42B}" sibTransId="{0216878E-7EE2-48FA-9831-3D0677AF6EA0}"/>
    <dgm:cxn modelId="{A74B4913-1D6F-41A2-B1C6-837AE59DA4E9}" type="presOf" srcId="{09C4CFE4-73D9-47C9-A8F0-9B7967F41988}" destId="{3B111228-9889-4523-8C1E-BE1B6E9EA007}" srcOrd="0" destOrd="0" presId="urn:microsoft.com/office/officeart/2005/8/layout/StepDownProcess"/>
    <dgm:cxn modelId="{BB28D12E-DF59-4447-85B5-AB46410769D8}" type="presOf" srcId="{9FDC60C8-B714-4250-A05D-4B22A1C79107}" destId="{E415D38F-CA1A-4B8F-BB6A-68C12327CEB9}" srcOrd="0" destOrd="0" presId="urn:microsoft.com/office/officeart/2005/8/layout/StepDownProcess"/>
    <dgm:cxn modelId="{C7E5E62F-5104-4B09-99B6-A2935ED01411}" srcId="{9FDC60C8-B714-4250-A05D-4B22A1C79107}" destId="{1D1C7303-B1C4-4EE8-97B2-82360B67187C}" srcOrd="0" destOrd="0" parTransId="{C0B58822-B085-469D-90D6-6DADACBA6AE0}" sibTransId="{D352F0E4-76B9-41E6-95FD-7E7BB53D7207}"/>
    <dgm:cxn modelId="{692AF24D-CF3F-4D40-BBFD-60410CFD19C2}" type="presOf" srcId="{36D7ABBB-A7FC-47ED-9269-92B05A064ED9}" destId="{7073A964-146E-40BB-9E5F-83D69BA1CAC0}" srcOrd="0" destOrd="0" presId="urn:microsoft.com/office/officeart/2005/8/layout/StepDownProcess"/>
    <dgm:cxn modelId="{D2D4CA52-37DB-4D41-86D8-D20B81BC30FE}" srcId="{36D7ABBB-A7FC-47ED-9269-92B05A064ED9}" destId="{BC8B44F5-7573-4AE3-B336-4AF4F1170CBB}" srcOrd="0" destOrd="0" parTransId="{3061085E-369D-4F6D-8B32-F35455C4D524}" sibTransId="{BF82B3AB-AD23-4EA6-9459-D6057C70B67A}"/>
    <dgm:cxn modelId="{E73A787F-CFBF-412B-92C7-3914876E4ECC}" type="presOf" srcId="{BC8B44F5-7573-4AE3-B336-4AF4F1170CBB}" destId="{03FBD602-B637-4526-A6D4-32EAA58A9005}" srcOrd="0" destOrd="0" presId="urn:microsoft.com/office/officeart/2005/8/layout/StepDownProcess"/>
    <dgm:cxn modelId="{633C7DA1-3CB6-4886-AECE-4D6C489467CC}" srcId="{09C4CFE4-73D9-47C9-A8F0-9B7967F41988}" destId="{C638740C-9621-4ED7-83EE-8767ADBA2D1E}" srcOrd="0" destOrd="0" parTransId="{6868477C-FC3B-494F-8182-B9E174878109}" sibTransId="{B85E2EFE-0BCA-4678-A8C5-004365182634}"/>
    <dgm:cxn modelId="{7CA7EDB5-DB9B-4C73-836F-6BF78ECE8082}" type="presOf" srcId="{1D1C7303-B1C4-4EE8-97B2-82360B67187C}" destId="{A388CA67-9365-488F-8129-CA8850A6D1CA}" srcOrd="0" destOrd="0" presId="urn:microsoft.com/office/officeart/2005/8/layout/StepDownProcess"/>
    <dgm:cxn modelId="{EDE00FD0-1B53-4551-91D6-E8B33AAA9136}" srcId="{1D1C7303-B1C4-4EE8-97B2-82360B67187C}" destId="{C8CD0F6A-CF34-4323-93EF-887474E27339}" srcOrd="0" destOrd="0" parTransId="{696D7443-D1F3-4893-8C46-4204EAFA953B}" sibTransId="{1B6F5275-0678-45F1-94C4-8FFE997E513E}"/>
    <dgm:cxn modelId="{85B195E5-75A1-4028-8E75-5F7EC656EB5B}" type="presOf" srcId="{C638740C-9621-4ED7-83EE-8767ADBA2D1E}" destId="{D2D76256-BD18-4387-8FFA-D068800670CD}" srcOrd="0" destOrd="0" presId="urn:microsoft.com/office/officeart/2005/8/layout/StepDownProcess"/>
    <dgm:cxn modelId="{514BD6ED-DCC7-466A-B8D1-6D3E5E97555F}" type="presOf" srcId="{C8CD0F6A-CF34-4323-93EF-887474E27339}" destId="{687491FB-9523-4502-AF8D-9047BFF3A0BB}" srcOrd="0" destOrd="0" presId="urn:microsoft.com/office/officeart/2005/8/layout/StepDownProcess"/>
    <dgm:cxn modelId="{A0999EF3-DA24-4B46-9696-2CC3FF3FAB0D}" srcId="{9FDC60C8-B714-4250-A05D-4B22A1C79107}" destId="{09C4CFE4-73D9-47C9-A8F0-9B7967F41988}" srcOrd="1" destOrd="0" parTransId="{649F84F8-F80E-456F-93F5-84CDF08C7AEF}" sibTransId="{5FC927BC-BB5A-47D8-8F5F-A6DA1715BAAE}"/>
    <dgm:cxn modelId="{AF3BB430-D03E-4D0C-8B23-29663CFD4D80}" type="presParOf" srcId="{E415D38F-CA1A-4B8F-BB6A-68C12327CEB9}" destId="{9D958CD7-006D-4D03-8487-8021AE0450A1}" srcOrd="0" destOrd="0" presId="urn:microsoft.com/office/officeart/2005/8/layout/StepDownProcess"/>
    <dgm:cxn modelId="{AF963858-3830-4FEE-A512-F0135A1E1029}" type="presParOf" srcId="{9D958CD7-006D-4D03-8487-8021AE0450A1}" destId="{F532908D-5252-41FB-8216-48F234160225}" srcOrd="0" destOrd="0" presId="urn:microsoft.com/office/officeart/2005/8/layout/StepDownProcess"/>
    <dgm:cxn modelId="{C1E617FB-9D9A-4BA9-8A6C-C3C926D04999}" type="presParOf" srcId="{9D958CD7-006D-4D03-8487-8021AE0450A1}" destId="{A388CA67-9365-488F-8129-CA8850A6D1CA}" srcOrd="1" destOrd="0" presId="urn:microsoft.com/office/officeart/2005/8/layout/StepDownProcess"/>
    <dgm:cxn modelId="{A3A79D54-52E6-4408-A997-C6C1431C7FFA}" type="presParOf" srcId="{9D958CD7-006D-4D03-8487-8021AE0450A1}" destId="{687491FB-9523-4502-AF8D-9047BFF3A0BB}" srcOrd="2" destOrd="0" presId="urn:microsoft.com/office/officeart/2005/8/layout/StepDownProcess"/>
    <dgm:cxn modelId="{E19122F6-C438-45D5-BFBB-D5579BD39565}" type="presParOf" srcId="{E415D38F-CA1A-4B8F-BB6A-68C12327CEB9}" destId="{6921FB01-3C6E-42A9-8D8E-67EBF6928B8A}" srcOrd="1" destOrd="0" presId="urn:microsoft.com/office/officeart/2005/8/layout/StepDownProcess"/>
    <dgm:cxn modelId="{93E8A82E-B51F-40C8-A895-3FC34AE2EE19}" type="presParOf" srcId="{E415D38F-CA1A-4B8F-BB6A-68C12327CEB9}" destId="{20E4647E-AF3D-480E-AFCC-57088EA6A4C1}" srcOrd="2" destOrd="0" presId="urn:microsoft.com/office/officeart/2005/8/layout/StepDownProcess"/>
    <dgm:cxn modelId="{A3D6B23E-FE40-41B0-BF40-C2E0E225EA41}" type="presParOf" srcId="{20E4647E-AF3D-480E-AFCC-57088EA6A4C1}" destId="{806D131D-AA49-4DAA-AE52-AA3322687AC5}" srcOrd="0" destOrd="0" presId="urn:microsoft.com/office/officeart/2005/8/layout/StepDownProcess"/>
    <dgm:cxn modelId="{56F9D5CC-842F-423E-A1A1-E458FA69334E}" type="presParOf" srcId="{20E4647E-AF3D-480E-AFCC-57088EA6A4C1}" destId="{3B111228-9889-4523-8C1E-BE1B6E9EA007}" srcOrd="1" destOrd="0" presId="urn:microsoft.com/office/officeart/2005/8/layout/StepDownProcess"/>
    <dgm:cxn modelId="{F073AC82-A90C-4C8B-A654-94609B809D96}" type="presParOf" srcId="{20E4647E-AF3D-480E-AFCC-57088EA6A4C1}" destId="{D2D76256-BD18-4387-8FFA-D068800670CD}" srcOrd="2" destOrd="0" presId="urn:microsoft.com/office/officeart/2005/8/layout/StepDownProcess"/>
    <dgm:cxn modelId="{F83F0387-76E0-414A-8910-E150B90A5CB4}" type="presParOf" srcId="{E415D38F-CA1A-4B8F-BB6A-68C12327CEB9}" destId="{7B890FA7-E1C4-4BFD-8354-BA84127B8476}" srcOrd="3" destOrd="0" presId="urn:microsoft.com/office/officeart/2005/8/layout/StepDownProcess"/>
    <dgm:cxn modelId="{731A15B2-460A-4682-B547-BADDC65E5B3D}" type="presParOf" srcId="{E415D38F-CA1A-4B8F-BB6A-68C12327CEB9}" destId="{45C60693-E76C-4FDE-97AA-BB66CE7987D3}" srcOrd="4" destOrd="0" presId="urn:microsoft.com/office/officeart/2005/8/layout/StepDownProcess"/>
    <dgm:cxn modelId="{AB81992D-E32C-4231-8D01-9C0502B4FD61}" type="presParOf" srcId="{45C60693-E76C-4FDE-97AA-BB66CE7987D3}" destId="{7073A964-146E-40BB-9E5F-83D69BA1CAC0}" srcOrd="0" destOrd="0" presId="urn:microsoft.com/office/officeart/2005/8/layout/StepDownProcess"/>
    <dgm:cxn modelId="{725ECE47-B8C6-4F92-BB0A-30F9007616B0}" type="presParOf" srcId="{45C60693-E76C-4FDE-97AA-BB66CE7987D3}" destId="{03FBD602-B637-4526-A6D4-32EAA58A9005}" srcOrd="1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532908D-5252-41FB-8216-48F234160225}">
      <dsp:nvSpPr>
        <dsp:cNvPr id="0" name=""/>
        <dsp:cNvSpPr/>
      </dsp:nvSpPr>
      <dsp:spPr>
        <a:xfrm rot="5400000">
          <a:off x="4415001" y="1632101"/>
          <a:ext cx="1315501" cy="1442203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dk2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388CA67-9365-488F-8129-CA8850A6D1CA}">
      <dsp:nvSpPr>
        <dsp:cNvPr id="0" name=""/>
        <dsp:cNvSpPr/>
      </dsp:nvSpPr>
      <dsp:spPr>
        <a:xfrm>
          <a:off x="3900108" y="0"/>
          <a:ext cx="2250893" cy="1562489"/>
        </a:xfrm>
        <a:prstGeom prst="roundRect">
          <a:avLst>
            <a:gd name="adj" fmla="val 1667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4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第</a:t>
          </a:r>
          <a:r>
            <a:rPr lang="en-US" altLang="en-US" sz="24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1</a:t>
          </a:r>
          <a:r>
            <a:rPr lang="zh-TW" altLang="en-US" sz="24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步 </a:t>
          </a:r>
          <a:endParaRPr lang="en-US" altLang="en-US" sz="24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4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請求網頁內容</a:t>
          </a:r>
        </a:p>
      </dsp:txBody>
      <dsp:txXfrm>
        <a:off x="3976396" y="76288"/>
        <a:ext cx="2098317" cy="1409913"/>
      </dsp:txXfrm>
    </dsp:sp>
    <dsp:sp modelId="{687491FB-9523-4502-AF8D-9047BFF3A0BB}">
      <dsp:nvSpPr>
        <dsp:cNvPr id="0" name=""/>
        <dsp:cNvSpPr/>
      </dsp:nvSpPr>
      <dsp:spPr>
        <a:xfrm>
          <a:off x="5353635" y="3"/>
          <a:ext cx="10841136" cy="12628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-22860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Char char="•"/>
          </a:pPr>
          <a:r>
            <a:rPr lang="zh-TW" altLang="en-US" sz="2200" b="1" kern="12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網路爬蟲進行的第一步驟都是向目標網站請求特定網址（</a:t>
          </a:r>
          <a:r>
            <a:rPr lang="en-US" altLang="en-US" sz="2200" b="1" kern="12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URL</a:t>
          </a:r>
          <a:r>
            <a:rPr lang="zh-TW" altLang="en-US" sz="2200" b="1" kern="12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）的內容</a:t>
          </a:r>
        </a:p>
      </dsp:txBody>
      <dsp:txXfrm>
        <a:off x="5353635" y="3"/>
        <a:ext cx="10841136" cy="1262873"/>
      </dsp:txXfrm>
    </dsp:sp>
    <dsp:sp modelId="{806D131D-AA49-4DAA-AE52-AA3322687AC5}">
      <dsp:nvSpPr>
        <dsp:cNvPr id="0" name=""/>
        <dsp:cNvSpPr/>
      </dsp:nvSpPr>
      <dsp:spPr>
        <a:xfrm rot="5400000">
          <a:off x="6328759" y="3276654"/>
          <a:ext cx="1326016" cy="1509623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dk2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B111228-9889-4523-8C1E-BE1B6E9EA007}">
      <dsp:nvSpPr>
        <dsp:cNvPr id="0" name=""/>
        <dsp:cNvSpPr/>
      </dsp:nvSpPr>
      <dsp:spPr>
        <a:xfrm>
          <a:off x="5913698" y="1721101"/>
          <a:ext cx="2342124" cy="1562489"/>
        </a:xfrm>
        <a:prstGeom prst="roundRect">
          <a:avLst>
            <a:gd name="adj" fmla="val 1667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4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第</a:t>
          </a:r>
          <a:r>
            <a:rPr lang="en-US" altLang="en-US" sz="24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2</a:t>
          </a:r>
          <a:r>
            <a:rPr lang="zh-TW" altLang="en-US" sz="24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步 </a:t>
          </a:r>
          <a:endParaRPr lang="en-US" altLang="en-US" sz="24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4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抓取所需資料</a:t>
          </a:r>
        </a:p>
      </dsp:txBody>
      <dsp:txXfrm>
        <a:off x="5989986" y="1797389"/>
        <a:ext cx="2189548" cy="1409913"/>
      </dsp:txXfrm>
    </dsp:sp>
    <dsp:sp modelId="{D2D76256-BD18-4387-8FFA-D068800670CD}">
      <dsp:nvSpPr>
        <dsp:cNvPr id="0" name=""/>
        <dsp:cNvSpPr/>
      </dsp:nvSpPr>
      <dsp:spPr>
        <a:xfrm>
          <a:off x="8311153" y="1828873"/>
          <a:ext cx="6660445" cy="14339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sz="2200" b="1" kern="1200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在此步驟，網路爬蟲主要是將</a:t>
          </a:r>
          <a:r>
            <a:rPr lang="en-US" sz="2200" b="1" kern="1200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 HTML </a:t>
          </a:r>
          <a:r>
            <a:rPr lang="zh-TW" sz="2200" b="1" kern="1200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文件做「解析」並「取出」所需的資料</a:t>
          </a:r>
          <a:endParaRPr lang="zh-TW" altLang="en-US" sz="2200" b="1" kern="1200" dirty="0">
            <a:solidFill>
              <a:srgbClr val="000000"/>
            </a:solidFill>
            <a:latin typeface="微軟正黑體" panose="020B0604030504040204" pitchFamily="34" charset="-120"/>
            <a:ea typeface="微軟正黑體" panose="020B0604030504040204" pitchFamily="34" charset="-120"/>
            <a:cs typeface="+mn-cs"/>
          </a:endParaRPr>
        </a:p>
      </dsp:txBody>
      <dsp:txXfrm>
        <a:off x="8311153" y="1828873"/>
        <a:ext cx="6660445" cy="1433929"/>
      </dsp:txXfrm>
    </dsp:sp>
    <dsp:sp modelId="{7073A964-146E-40BB-9E5F-83D69BA1CAC0}">
      <dsp:nvSpPr>
        <dsp:cNvPr id="0" name=""/>
        <dsp:cNvSpPr/>
      </dsp:nvSpPr>
      <dsp:spPr>
        <a:xfrm>
          <a:off x="7759134" y="3561053"/>
          <a:ext cx="2633497" cy="1562489"/>
        </a:xfrm>
        <a:prstGeom prst="roundRect">
          <a:avLst>
            <a:gd name="adj" fmla="val 1667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4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第</a:t>
          </a:r>
          <a:r>
            <a:rPr lang="en-US" altLang="en-US" sz="24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3</a:t>
          </a:r>
          <a:r>
            <a:rPr lang="zh-TW" altLang="en-US" sz="24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步</a:t>
          </a:r>
          <a:endParaRPr lang="en-US" altLang="en-US" sz="24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4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儲存資料</a:t>
          </a:r>
        </a:p>
      </dsp:txBody>
      <dsp:txXfrm>
        <a:off x="7835422" y="3637341"/>
        <a:ext cx="2480921" cy="1409913"/>
      </dsp:txXfrm>
    </dsp:sp>
    <dsp:sp modelId="{03FBD602-B637-4526-A6D4-32EAA58A9005}">
      <dsp:nvSpPr>
        <dsp:cNvPr id="0" name=""/>
        <dsp:cNvSpPr/>
      </dsp:nvSpPr>
      <dsp:spPr>
        <a:xfrm>
          <a:off x="10404564" y="3694244"/>
          <a:ext cx="5525187" cy="12628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sz="2200" b="1" kern="1200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將取出的資料儲存在</a:t>
          </a:r>
          <a:r>
            <a:rPr lang="en-US" sz="2200" b="1" kern="1200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 CSV </a:t>
          </a:r>
          <a:r>
            <a:rPr lang="zh-TW" sz="2200" b="1" kern="1200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檔案、</a:t>
          </a:r>
          <a:r>
            <a:rPr lang="en-US" sz="2200" b="1" kern="1200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Excel </a:t>
          </a:r>
          <a:r>
            <a:rPr lang="zh-TW" sz="2200" b="1" kern="1200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表或是資料庫當中，以便未來可以應用在其它的程式或是直接當作參考資料來使用</a:t>
          </a:r>
          <a:endParaRPr lang="zh-TW" altLang="en-US" sz="2200" b="1" kern="1200" dirty="0">
            <a:solidFill>
              <a:srgbClr val="000000"/>
            </a:solidFill>
            <a:latin typeface="微軟正黑體" panose="020B0604030504040204" pitchFamily="34" charset="-120"/>
            <a:ea typeface="微軟正黑體" panose="020B0604030504040204" pitchFamily="34" charset="-120"/>
            <a:cs typeface="+mn-cs"/>
          </a:endParaRPr>
        </a:p>
      </dsp:txBody>
      <dsp:txXfrm>
        <a:off x="10404564" y="3694244"/>
        <a:ext cx="5525187" cy="126287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B75B96-0528-4EB3-BD49-1B7E7EBAB967}" type="datetimeFigureOut">
              <a:rPr lang="zh-CN" altLang="en-US" smtClean="0"/>
              <a:t>2021/6/22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0C148F-9A36-414E-A051-93CFF09916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0092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C148F-9A36-414E-A051-93CFF0991682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015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C148F-9A36-414E-A051-93CFF0991682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96700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C148F-9A36-414E-A051-93CFF0991682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13910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C148F-9A36-414E-A051-93CFF0991682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8180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C148F-9A36-414E-A051-93CFF0991682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40468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C148F-9A36-414E-A051-93CFF0991682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36667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C148F-9A36-414E-A051-93CFF0991682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09675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C148F-9A36-414E-A051-93CFF0991682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20973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C148F-9A36-414E-A051-93CFF0991682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9002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C148F-9A36-414E-A051-93CFF0991682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663108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C148F-9A36-414E-A051-93CFF0991682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60479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C148F-9A36-414E-A051-93CFF0991682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728841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C148F-9A36-414E-A051-93CFF0991682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62215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C148F-9A36-414E-A051-93CFF0991682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74914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C148F-9A36-414E-A051-93CFF0991682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783265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C148F-9A36-414E-A051-93CFF0991682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631575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C148F-9A36-414E-A051-93CFF0991682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725957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C148F-9A36-414E-A051-93CFF0991682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415282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C148F-9A36-414E-A051-93CFF0991682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39041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C148F-9A36-414E-A051-93CFF0991682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09915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C148F-9A36-414E-A051-93CFF0991682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90360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C148F-9A36-414E-A051-93CFF0991682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79322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C148F-9A36-414E-A051-93CFF0991682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32671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C148F-9A36-414E-A051-93CFF0991682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42041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C148F-9A36-414E-A051-93CFF0991682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98419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C148F-9A36-414E-A051-93CFF0991682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40863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577537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98967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/>
        </p:nvPicPr>
        <p:blipFill>
          <a:blip r:embed="rId4">
            <a:alphaModFix am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435" b="94"/>
          <a:stretch>
            <a:fillRect/>
          </a:stretch>
        </p:blipFill>
        <p:spPr>
          <a:xfrm>
            <a:off x="0" y="1"/>
            <a:ext cx="12192000" cy="6992471"/>
          </a:xfrm>
          <a:custGeom>
            <a:avLst/>
            <a:gdLst>
              <a:gd name="connsiteX0" fmla="*/ 0 w 12192000"/>
              <a:gd name="connsiteY0" fmla="*/ 0 h 6992471"/>
              <a:gd name="connsiteX1" fmla="*/ 12192000 w 12192000"/>
              <a:gd name="connsiteY1" fmla="*/ 0 h 6992471"/>
              <a:gd name="connsiteX2" fmla="*/ 12192000 w 12192000"/>
              <a:gd name="connsiteY2" fmla="*/ 6992471 h 6992471"/>
              <a:gd name="connsiteX3" fmla="*/ 0 w 12192000"/>
              <a:gd name="connsiteY3" fmla="*/ 6992471 h 69924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992471">
                <a:moveTo>
                  <a:pt x="0" y="0"/>
                </a:moveTo>
                <a:lnTo>
                  <a:pt x="12192000" y="0"/>
                </a:lnTo>
                <a:lnTo>
                  <a:pt x="12192000" y="6992471"/>
                </a:lnTo>
                <a:lnTo>
                  <a:pt x="0" y="6992471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8794963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.xml"/><Relationship Id="rId3" Type="http://schemas.openxmlformats.org/officeDocument/2006/relationships/tags" Target="../tags/tag4.xml"/><Relationship Id="rId7" Type="http://schemas.openxmlformats.org/officeDocument/2006/relationships/slideLayout" Target="../slideLayouts/slideLayout1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5" Type="http://schemas.openxmlformats.org/officeDocument/2006/relationships/tags" Target="../tags/tag6.xml"/><Relationship Id="rId4" Type="http://schemas.openxmlformats.org/officeDocument/2006/relationships/tags" Target="../tags/tag5.xml"/><Relationship Id="rId9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3" Type="http://schemas.openxmlformats.org/officeDocument/2006/relationships/image" Target="../media/image18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4.png"/><Relationship Id="rId15" Type="http://schemas.openxmlformats.org/officeDocument/2006/relationships/image" Target="../media/image29.png"/><Relationship Id="rId10" Type="http://schemas.openxmlformats.org/officeDocument/2006/relationships/image" Target="../media/image24.png"/><Relationship Id="rId4" Type="http://schemas.openxmlformats.org/officeDocument/2006/relationships/image" Target="../media/image19.png"/><Relationship Id="rId9" Type="http://schemas.openxmlformats.org/officeDocument/2006/relationships/image" Target="../media/image23.png"/><Relationship Id="rId1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store.line.me/home/zh-Hant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0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ebscrapingpro.tw/what-is-web-scraping/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tore.line.me/home/zh-Hant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" name="PA_组合 98"/>
          <p:cNvGrpSpPr/>
          <p:nvPr>
            <p:custDataLst>
              <p:tags r:id="rId1"/>
            </p:custDataLst>
          </p:nvPr>
        </p:nvGrpSpPr>
        <p:grpSpPr>
          <a:xfrm>
            <a:off x="-7636560" y="4658289"/>
            <a:ext cx="14520706" cy="15082672"/>
            <a:chOff x="0" y="0"/>
            <a:chExt cx="1232382" cy="1280079"/>
          </a:xfrm>
        </p:grpSpPr>
        <p:sp>
          <p:nvSpPr>
            <p:cNvPr id="118" name="chenying0907 92"/>
            <p:cNvSpPr/>
            <p:nvPr/>
          </p:nvSpPr>
          <p:spPr>
            <a:xfrm>
              <a:off x="63500" y="431806"/>
              <a:ext cx="1168883" cy="8482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69" h="20335" extrusionOk="0">
                  <a:moveTo>
                    <a:pt x="13379" y="9888"/>
                  </a:moveTo>
                  <a:cubicBezTo>
                    <a:pt x="16156" y="7987"/>
                    <a:pt x="19260" y="4290"/>
                    <a:pt x="20047" y="0"/>
                  </a:cubicBezTo>
                  <a:cubicBezTo>
                    <a:pt x="21600" y="7245"/>
                    <a:pt x="19676" y="14890"/>
                    <a:pt x="14434" y="18706"/>
                  </a:cubicBezTo>
                  <a:cubicBezTo>
                    <a:pt x="10460" y="21600"/>
                    <a:pt x="5646" y="20542"/>
                    <a:pt x="2448" y="16290"/>
                  </a:cubicBezTo>
                  <a:cubicBezTo>
                    <a:pt x="1349" y="14829"/>
                    <a:pt x="841" y="13153"/>
                    <a:pt x="0" y="11506"/>
                  </a:cubicBezTo>
                  <a:cubicBezTo>
                    <a:pt x="415" y="12319"/>
                    <a:pt x="2222" y="12745"/>
                    <a:pt x="2888" y="12873"/>
                  </a:cubicBezTo>
                  <a:cubicBezTo>
                    <a:pt x="4049" y="13097"/>
                    <a:pt x="5240" y="12941"/>
                    <a:pt x="6395" y="12727"/>
                  </a:cubicBezTo>
                  <a:cubicBezTo>
                    <a:pt x="8821" y="12276"/>
                    <a:pt x="11185" y="11390"/>
                    <a:pt x="13379" y="9888"/>
                  </a:cubicBezTo>
                  <a:close/>
                </a:path>
              </a:pathLst>
            </a:custGeom>
            <a:solidFill>
              <a:srgbClr val="E7E4E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9" name="chenying0907 93"/>
            <p:cNvSpPr/>
            <p:nvPr/>
          </p:nvSpPr>
          <p:spPr>
            <a:xfrm>
              <a:off x="0" y="6"/>
              <a:ext cx="1229464" cy="12777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314" h="17624" extrusionOk="0">
                  <a:moveTo>
                    <a:pt x="18089" y="13212"/>
                  </a:moveTo>
                  <a:cubicBezTo>
                    <a:pt x="20793" y="8665"/>
                    <a:pt x="19051" y="1688"/>
                    <a:pt x="12580" y="249"/>
                  </a:cubicBezTo>
                  <a:cubicBezTo>
                    <a:pt x="5779" y="-1264"/>
                    <a:pt x="-807" y="4397"/>
                    <a:pt x="81" y="10133"/>
                  </a:cubicBezTo>
                  <a:cubicBezTo>
                    <a:pt x="1215" y="17455"/>
                    <a:pt x="11799" y="20336"/>
                    <a:pt x="17105" y="14539"/>
                  </a:cubicBezTo>
                  <a:cubicBezTo>
                    <a:pt x="17481" y="14129"/>
                    <a:pt x="17809" y="13683"/>
                    <a:pt x="18089" y="13212"/>
                  </a:cubicBezTo>
                  <a:close/>
                </a:path>
              </a:pathLst>
            </a:custGeom>
            <a:noFill/>
            <a:ln w="76200" cap="flat">
              <a:solidFill>
                <a:srgbClr val="46537A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0" name="chenying0907 94"/>
            <p:cNvSpPr/>
            <p:nvPr/>
          </p:nvSpPr>
          <p:spPr>
            <a:xfrm flipH="1" flipV="1">
              <a:off x="598375" y="0"/>
              <a:ext cx="12664" cy="1275141"/>
            </a:xfrm>
            <a:prstGeom prst="line">
              <a:avLst/>
            </a:prstGeom>
            <a:noFill/>
            <a:ln w="38100" cap="flat">
              <a:solidFill>
                <a:srgbClr val="46537A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1" name="chenying0907 95"/>
            <p:cNvSpPr/>
            <p:nvPr/>
          </p:nvSpPr>
          <p:spPr>
            <a:xfrm>
              <a:off x="228599" y="6"/>
              <a:ext cx="761433" cy="12642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47" h="18273" extrusionOk="0">
                  <a:moveTo>
                    <a:pt x="12391" y="18096"/>
                  </a:moveTo>
                  <a:cubicBezTo>
                    <a:pt x="20299" y="16704"/>
                    <a:pt x="20971" y="9754"/>
                    <a:pt x="20010" y="6028"/>
                  </a:cubicBezTo>
                  <a:cubicBezTo>
                    <a:pt x="19534" y="4185"/>
                    <a:pt x="18487" y="1426"/>
                    <a:pt x="14982" y="544"/>
                  </a:cubicBezTo>
                  <a:cubicBezTo>
                    <a:pt x="3960" y="-2230"/>
                    <a:pt x="-629" y="6301"/>
                    <a:pt x="69" y="10363"/>
                  </a:cubicBezTo>
                  <a:cubicBezTo>
                    <a:pt x="598" y="13437"/>
                    <a:pt x="5155" y="19370"/>
                    <a:pt x="12391" y="18096"/>
                  </a:cubicBezTo>
                  <a:close/>
                </a:path>
              </a:pathLst>
            </a:custGeom>
            <a:noFill/>
            <a:ln w="38100" cap="flat">
              <a:solidFill>
                <a:srgbClr val="46537A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2" name="chenying0907 96"/>
            <p:cNvSpPr/>
            <p:nvPr/>
          </p:nvSpPr>
          <p:spPr>
            <a:xfrm>
              <a:off x="50800" y="381006"/>
              <a:ext cx="1143000" cy="536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7084" extrusionOk="0">
                  <a:moveTo>
                    <a:pt x="0" y="10975"/>
                  </a:moveTo>
                  <a:cubicBezTo>
                    <a:pt x="5633" y="-4190"/>
                    <a:pt x="11507" y="-2443"/>
                    <a:pt x="17154" y="8930"/>
                  </a:cubicBezTo>
                  <a:cubicBezTo>
                    <a:pt x="18363" y="11362"/>
                    <a:pt x="19610" y="11211"/>
                    <a:pt x="20810" y="14623"/>
                  </a:cubicBezTo>
                  <a:cubicBezTo>
                    <a:pt x="21087" y="15412"/>
                    <a:pt x="21308" y="17410"/>
                    <a:pt x="21600" y="17039"/>
                  </a:cubicBezTo>
                </a:path>
              </a:pathLst>
            </a:custGeom>
            <a:noFill/>
            <a:ln w="38100" cap="flat">
              <a:solidFill>
                <a:srgbClr val="46537A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3" name="chenying0907 97"/>
            <p:cNvSpPr/>
            <p:nvPr/>
          </p:nvSpPr>
          <p:spPr>
            <a:xfrm>
              <a:off x="38100" y="825506"/>
              <a:ext cx="1163030" cy="323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683" extrusionOk="0">
                  <a:moveTo>
                    <a:pt x="0" y="13166"/>
                  </a:moveTo>
                  <a:cubicBezTo>
                    <a:pt x="1349" y="4232"/>
                    <a:pt x="2977" y="14571"/>
                    <a:pt x="4335" y="16158"/>
                  </a:cubicBezTo>
                  <a:cubicBezTo>
                    <a:pt x="8003" y="20406"/>
                    <a:pt x="11670" y="21600"/>
                    <a:pt x="15337" y="15282"/>
                  </a:cubicBezTo>
                  <a:cubicBezTo>
                    <a:pt x="17520" y="11503"/>
                    <a:pt x="19444" y="14571"/>
                    <a:pt x="21600" y="0"/>
                  </a:cubicBezTo>
                </a:path>
              </a:pathLst>
            </a:custGeom>
            <a:noFill/>
            <a:ln w="38100" cap="flat">
              <a:solidFill>
                <a:srgbClr val="46537A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grpSp>
        <p:nvGrpSpPr>
          <p:cNvPr id="111" name="PA_组合 139"/>
          <p:cNvGrpSpPr/>
          <p:nvPr>
            <p:custDataLst>
              <p:tags r:id="rId2"/>
            </p:custDataLst>
          </p:nvPr>
        </p:nvGrpSpPr>
        <p:grpSpPr>
          <a:xfrm rot="8548729">
            <a:off x="1987285" y="4119770"/>
            <a:ext cx="2611427" cy="242835"/>
            <a:chOff x="12700" y="-1"/>
            <a:chExt cx="1395068" cy="386881"/>
          </a:xfrm>
        </p:grpSpPr>
        <p:sp>
          <p:nvSpPr>
            <p:cNvPr id="112" name="chenying0907 135"/>
            <p:cNvSpPr/>
            <p:nvPr/>
          </p:nvSpPr>
          <p:spPr>
            <a:xfrm>
              <a:off x="1371600" y="-1"/>
              <a:ext cx="36168" cy="336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4919" h="14783" extrusionOk="0">
                  <a:moveTo>
                    <a:pt x="14668" y="9624"/>
                  </a:moveTo>
                  <a:cubicBezTo>
                    <a:pt x="13296" y="16702"/>
                    <a:pt x="3141" y="16108"/>
                    <a:pt x="711" y="10207"/>
                  </a:cubicBezTo>
                  <a:cubicBezTo>
                    <a:pt x="-4134" y="-1569"/>
                    <a:pt x="17466" y="-4898"/>
                    <a:pt x="14668" y="9624"/>
                  </a:cubicBezTo>
                  <a:close/>
                </a:path>
              </a:pathLst>
            </a:custGeom>
            <a:noFill/>
            <a:ln w="38100" cap="flat">
              <a:solidFill>
                <a:srgbClr val="46537A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4" name="chenying0907 136"/>
            <p:cNvSpPr/>
            <p:nvPr/>
          </p:nvSpPr>
          <p:spPr>
            <a:xfrm>
              <a:off x="12700" y="12698"/>
              <a:ext cx="1352489" cy="3741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912" extrusionOk="0">
                  <a:moveTo>
                    <a:pt x="0" y="11488"/>
                  </a:moveTo>
                  <a:cubicBezTo>
                    <a:pt x="487" y="15274"/>
                    <a:pt x="2411" y="21290"/>
                    <a:pt x="3846" y="19628"/>
                  </a:cubicBezTo>
                  <a:cubicBezTo>
                    <a:pt x="4495" y="18877"/>
                    <a:pt x="4749" y="16868"/>
                    <a:pt x="5017" y="14957"/>
                  </a:cubicBezTo>
                  <a:cubicBezTo>
                    <a:pt x="5420" y="12072"/>
                    <a:pt x="5921" y="7692"/>
                    <a:pt x="6882" y="6380"/>
                  </a:cubicBezTo>
                  <a:cubicBezTo>
                    <a:pt x="7909" y="4976"/>
                    <a:pt x="8909" y="7635"/>
                    <a:pt x="9446" y="10215"/>
                  </a:cubicBezTo>
                  <a:cubicBezTo>
                    <a:pt x="10035" y="13042"/>
                    <a:pt x="10932" y="15637"/>
                    <a:pt x="12033" y="14691"/>
                  </a:cubicBezTo>
                  <a:cubicBezTo>
                    <a:pt x="13984" y="13011"/>
                    <a:pt x="12576" y="4396"/>
                    <a:pt x="14172" y="1656"/>
                  </a:cubicBezTo>
                  <a:cubicBezTo>
                    <a:pt x="14906" y="396"/>
                    <a:pt x="15577" y="1880"/>
                    <a:pt x="16102" y="3544"/>
                  </a:cubicBezTo>
                  <a:cubicBezTo>
                    <a:pt x="16745" y="5586"/>
                    <a:pt x="17079" y="7207"/>
                    <a:pt x="18030" y="7490"/>
                  </a:cubicBezTo>
                  <a:cubicBezTo>
                    <a:pt x="18588" y="7656"/>
                    <a:pt x="19101" y="6897"/>
                    <a:pt x="19447" y="5427"/>
                  </a:cubicBezTo>
                  <a:cubicBezTo>
                    <a:pt x="19755" y="4117"/>
                    <a:pt x="19782" y="1393"/>
                    <a:pt x="20208" y="457"/>
                  </a:cubicBezTo>
                  <a:cubicBezTo>
                    <a:pt x="20555" y="-310"/>
                    <a:pt x="21224" y="60"/>
                    <a:pt x="21600" y="337"/>
                  </a:cubicBezTo>
                </a:path>
              </a:pathLst>
            </a:custGeom>
            <a:noFill/>
            <a:ln w="38100" cap="flat">
              <a:solidFill>
                <a:srgbClr val="46537A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grpSp>
        <p:nvGrpSpPr>
          <p:cNvPr id="124" name="PA_组合 131"/>
          <p:cNvGrpSpPr/>
          <p:nvPr>
            <p:custDataLst>
              <p:tags r:id="rId3"/>
            </p:custDataLst>
          </p:nvPr>
        </p:nvGrpSpPr>
        <p:grpSpPr>
          <a:xfrm rot="10800000" flipV="1">
            <a:off x="4242798" y="1768586"/>
            <a:ext cx="1853202" cy="1592622"/>
            <a:chOff x="0" y="0"/>
            <a:chExt cx="1270000" cy="1091425"/>
          </a:xfrm>
        </p:grpSpPr>
        <p:sp>
          <p:nvSpPr>
            <p:cNvPr id="125" name="chenying0907 125"/>
            <p:cNvSpPr/>
            <p:nvPr/>
          </p:nvSpPr>
          <p:spPr>
            <a:xfrm>
              <a:off x="355600" y="266700"/>
              <a:ext cx="648718" cy="8082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371" y="15519"/>
                  </a:moveTo>
                  <a:cubicBezTo>
                    <a:pt x="18543" y="17158"/>
                    <a:pt x="18935" y="19724"/>
                    <a:pt x="19275" y="21600"/>
                  </a:cubicBezTo>
                  <a:cubicBezTo>
                    <a:pt x="19609" y="18899"/>
                    <a:pt x="20824" y="15817"/>
                    <a:pt x="21600" y="13143"/>
                  </a:cubicBezTo>
                  <a:lnTo>
                    <a:pt x="0" y="0"/>
                  </a:lnTo>
                  <a:cubicBezTo>
                    <a:pt x="0" y="0"/>
                    <a:pt x="17371" y="15519"/>
                    <a:pt x="17371" y="15519"/>
                  </a:cubicBezTo>
                  <a:close/>
                </a:path>
              </a:pathLst>
            </a:custGeom>
            <a:solidFill>
              <a:srgbClr val="E7E4E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grpSp>
          <p:nvGrpSpPr>
            <p:cNvPr id="126" name="Group 130"/>
            <p:cNvGrpSpPr/>
            <p:nvPr/>
          </p:nvGrpSpPr>
          <p:grpSpPr>
            <a:xfrm>
              <a:off x="0" y="0"/>
              <a:ext cx="1270000" cy="1091426"/>
              <a:chOff x="0" y="0"/>
              <a:chExt cx="1270000" cy="1091425"/>
            </a:xfrm>
          </p:grpSpPr>
          <p:sp>
            <p:nvSpPr>
              <p:cNvPr id="127" name="chenying0907 126"/>
              <p:cNvSpPr/>
              <p:nvPr/>
            </p:nvSpPr>
            <p:spPr>
              <a:xfrm>
                <a:off x="0" y="0"/>
                <a:ext cx="888592" cy="10914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8516" y="5552"/>
                      <a:pt x="15211" y="10785"/>
                      <a:pt x="21600" y="16688"/>
                    </a:cubicBezTo>
                    <a:cubicBezTo>
                      <a:pt x="18956" y="18979"/>
                      <a:pt x="14998" y="19147"/>
                      <a:pt x="12325" y="21600"/>
                    </a:cubicBezTo>
                    <a:cubicBezTo>
                      <a:pt x="8974" y="17526"/>
                      <a:pt x="8870" y="15376"/>
                      <a:pt x="6637" y="10800"/>
                    </a:cubicBezTo>
                    <a:cubicBezTo>
                      <a:pt x="5366" y="8193"/>
                      <a:pt x="2056" y="2254"/>
                      <a:pt x="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38100" cap="flat">
                <a:solidFill>
                  <a:srgbClr val="46537A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z="3000">
                    <a:solidFill>
                      <a:srgbClr val="FFFFFF"/>
                    </a:solidFill>
                    <a:effectLst>
                      <a:outerShdw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28" name="chenying0907 127"/>
              <p:cNvSpPr/>
              <p:nvPr/>
            </p:nvSpPr>
            <p:spPr>
              <a:xfrm>
                <a:off x="0" y="0"/>
                <a:ext cx="1270000" cy="7559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380" y="12054"/>
                    </a:moveTo>
                    <a:cubicBezTo>
                      <a:pt x="11598" y="15147"/>
                      <a:pt x="14200" y="19689"/>
                      <a:pt x="16833" y="21600"/>
                    </a:cubicBezTo>
                    <a:cubicBezTo>
                      <a:pt x="18014" y="19571"/>
                      <a:pt x="20025" y="17911"/>
                      <a:pt x="21600" y="16704"/>
                    </a:cubicBezTo>
                    <a:cubicBezTo>
                      <a:pt x="14953" y="11525"/>
                      <a:pt x="7053" y="3483"/>
                      <a:pt x="0" y="0"/>
                    </a:cubicBezTo>
                    <a:cubicBezTo>
                      <a:pt x="0" y="0"/>
                      <a:pt x="6515" y="8057"/>
                      <a:pt x="9380" y="12054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38100" cap="flat">
                <a:solidFill>
                  <a:srgbClr val="46537A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z="3000">
                    <a:solidFill>
                      <a:srgbClr val="FFFFFF"/>
                    </a:solidFill>
                    <a:effectLst>
                      <a:outerShdw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29" name="chenying0907 128"/>
              <p:cNvSpPr/>
              <p:nvPr/>
            </p:nvSpPr>
            <p:spPr>
              <a:xfrm>
                <a:off x="876300" y="762000"/>
                <a:ext cx="127000" cy="31646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6068"/>
                    </a:moveTo>
                    <a:cubicBezTo>
                      <a:pt x="5986" y="10255"/>
                      <a:pt x="7989" y="16810"/>
                      <a:pt x="9724" y="21600"/>
                    </a:cubicBezTo>
                    <a:cubicBezTo>
                      <a:pt x="11432" y="14701"/>
                      <a:pt x="17634" y="6830"/>
                      <a:pt x="21600" y="0"/>
                    </a:cubicBezTo>
                  </a:path>
                </a:pathLst>
              </a:custGeom>
              <a:noFill/>
              <a:ln w="38100" cap="flat">
                <a:solidFill>
                  <a:srgbClr val="46537A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z="3000">
                    <a:solidFill>
                      <a:srgbClr val="FFFFFF"/>
                    </a:solidFill>
                    <a:effectLst>
                      <a:outerShdw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30" name="chenying0907 129"/>
              <p:cNvSpPr/>
              <p:nvPr/>
            </p:nvSpPr>
            <p:spPr>
              <a:xfrm>
                <a:off x="749300" y="952500"/>
                <a:ext cx="177800" cy="1143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5994" y="9254"/>
                      <a:pt x="14545" y="14595"/>
                      <a:pt x="21600" y="21600"/>
                    </a:cubicBezTo>
                  </a:path>
                </a:pathLst>
              </a:custGeom>
              <a:noFill/>
              <a:ln w="38100" cap="flat">
                <a:solidFill>
                  <a:srgbClr val="46537A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z="3000">
                    <a:solidFill>
                      <a:srgbClr val="FFFFFF"/>
                    </a:solidFill>
                    <a:effectLst>
                      <a:outerShdw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</p:grpSp>
      <p:grpSp>
        <p:nvGrpSpPr>
          <p:cNvPr id="131" name="PA_组合 22"/>
          <p:cNvGrpSpPr/>
          <p:nvPr>
            <p:custDataLst>
              <p:tags r:id="rId4"/>
            </p:custDataLst>
          </p:nvPr>
        </p:nvGrpSpPr>
        <p:grpSpPr>
          <a:xfrm rot="1234529">
            <a:off x="482285" y="2454063"/>
            <a:ext cx="2146377" cy="980262"/>
            <a:chOff x="0" y="-1"/>
            <a:chExt cx="1887191" cy="861891"/>
          </a:xfrm>
        </p:grpSpPr>
        <p:sp>
          <p:nvSpPr>
            <p:cNvPr id="132" name="chenying0907 20"/>
            <p:cNvSpPr/>
            <p:nvPr/>
          </p:nvSpPr>
          <p:spPr>
            <a:xfrm>
              <a:off x="279400" y="406400"/>
              <a:ext cx="1606206" cy="4554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4" h="20451" extrusionOk="0">
                  <a:moveTo>
                    <a:pt x="0" y="19208"/>
                  </a:moveTo>
                  <a:cubicBezTo>
                    <a:pt x="4851" y="18183"/>
                    <a:pt x="8348" y="15830"/>
                    <a:pt x="11759" y="14762"/>
                  </a:cubicBezTo>
                  <a:cubicBezTo>
                    <a:pt x="14906" y="13777"/>
                    <a:pt x="17829" y="8081"/>
                    <a:pt x="19986" y="0"/>
                  </a:cubicBezTo>
                  <a:cubicBezTo>
                    <a:pt x="21056" y="3168"/>
                    <a:pt x="21600" y="19813"/>
                    <a:pt x="21573" y="19813"/>
                  </a:cubicBezTo>
                  <a:cubicBezTo>
                    <a:pt x="17828" y="19813"/>
                    <a:pt x="14082" y="19819"/>
                    <a:pt x="10337" y="19818"/>
                  </a:cubicBezTo>
                  <a:cubicBezTo>
                    <a:pt x="8484" y="19817"/>
                    <a:pt x="6631" y="19817"/>
                    <a:pt x="4779" y="19809"/>
                  </a:cubicBezTo>
                  <a:cubicBezTo>
                    <a:pt x="3446" y="19802"/>
                    <a:pt x="1189" y="21600"/>
                    <a:pt x="0" y="19208"/>
                  </a:cubicBezTo>
                  <a:close/>
                </a:path>
              </a:pathLst>
            </a:custGeom>
            <a:solidFill>
              <a:srgbClr val="E7E4E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3" name="chenying0907 21"/>
            <p:cNvSpPr/>
            <p:nvPr/>
          </p:nvSpPr>
          <p:spPr>
            <a:xfrm>
              <a:off x="0" y="-1"/>
              <a:ext cx="1887191" cy="848841"/>
            </a:xfrm>
            <a:custGeom>
              <a:avLst/>
              <a:gdLst>
                <a:gd name="connsiteX0" fmla="*/ 7770 w 21600"/>
                <a:gd name="connsiteY0" fmla="*/ 21519 h 23557"/>
                <a:gd name="connsiteX1" fmla="*/ 0 w 21600"/>
                <a:gd name="connsiteY1" fmla="*/ 21519 h 23557"/>
                <a:gd name="connsiteX2" fmla="*/ 745 w 21600"/>
                <a:gd name="connsiteY2" fmla="*/ 12132 h 23557"/>
                <a:gd name="connsiteX3" fmla="*/ 4557 w 21600"/>
                <a:gd name="connsiteY3" fmla="*/ 10885 h 23557"/>
                <a:gd name="connsiteX4" fmla="*/ 8782 w 21600"/>
                <a:gd name="connsiteY4" fmla="*/ 1 h 23557"/>
                <a:gd name="connsiteX5" fmla="*/ 13726 w 21600"/>
                <a:gd name="connsiteY5" fmla="*/ 11178 h 23557"/>
                <a:gd name="connsiteX6" fmla="*/ 19043 w 21600"/>
                <a:gd name="connsiteY6" fmla="*/ 7147 h 23557"/>
                <a:gd name="connsiteX7" fmla="*/ 21600 w 21600"/>
                <a:gd name="connsiteY7" fmla="*/ 21519 h 23557"/>
                <a:gd name="connsiteX8" fmla="*/ 8690 w 21600"/>
                <a:gd name="connsiteY8" fmla="*/ 23557 h 23557"/>
                <a:gd name="connsiteX0" fmla="*/ 7770 w 21600"/>
                <a:gd name="connsiteY0" fmla="*/ 21519 h 21519"/>
                <a:gd name="connsiteX1" fmla="*/ 0 w 21600"/>
                <a:gd name="connsiteY1" fmla="*/ 21519 h 21519"/>
                <a:gd name="connsiteX2" fmla="*/ 745 w 21600"/>
                <a:gd name="connsiteY2" fmla="*/ 12132 h 21519"/>
                <a:gd name="connsiteX3" fmla="*/ 4557 w 21600"/>
                <a:gd name="connsiteY3" fmla="*/ 10885 h 21519"/>
                <a:gd name="connsiteX4" fmla="*/ 8782 w 21600"/>
                <a:gd name="connsiteY4" fmla="*/ 1 h 21519"/>
                <a:gd name="connsiteX5" fmla="*/ 13726 w 21600"/>
                <a:gd name="connsiteY5" fmla="*/ 11178 h 21519"/>
                <a:gd name="connsiteX6" fmla="*/ 19043 w 21600"/>
                <a:gd name="connsiteY6" fmla="*/ 7147 h 21519"/>
                <a:gd name="connsiteX7" fmla="*/ 21600 w 21600"/>
                <a:gd name="connsiteY7" fmla="*/ 21519 h 21519"/>
                <a:gd name="connsiteX0" fmla="*/ 0 w 21600"/>
                <a:gd name="connsiteY0" fmla="*/ 21519 h 21519"/>
                <a:gd name="connsiteX1" fmla="*/ 745 w 21600"/>
                <a:gd name="connsiteY1" fmla="*/ 12132 h 21519"/>
                <a:gd name="connsiteX2" fmla="*/ 4557 w 21600"/>
                <a:gd name="connsiteY2" fmla="*/ 10885 h 21519"/>
                <a:gd name="connsiteX3" fmla="*/ 8782 w 21600"/>
                <a:gd name="connsiteY3" fmla="*/ 1 h 21519"/>
                <a:gd name="connsiteX4" fmla="*/ 13726 w 21600"/>
                <a:gd name="connsiteY4" fmla="*/ 11178 h 21519"/>
                <a:gd name="connsiteX5" fmla="*/ 19043 w 21600"/>
                <a:gd name="connsiteY5" fmla="*/ 7147 h 21519"/>
                <a:gd name="connsiteX6" fmla="*/ 21600 w 21600"/>
                <a:gd name="connsiteY6" fmla="*/ 21519 h 21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600" h="21519" extrusionOk="0">
                  <a:moveTo>
                    <a:pt x="0" y="21519"/>
                  </a:moveTo>
                  <a:cubicBezTo>
                    <a:pt x="53" y="17915"/>
                    <a:pt x="143" y="14345"/>
                    <a:pt x="745" y="12132"/>
                  </a:cubicBezTo>
                  <a:cubicBezTo>
                    <a:pt x="1347" y="9920"/>
                    <a:pt x="2460" y="9063"/>
                    <a:pt x="4557" y="10885"/>
                  </a:cubicBezTo>
                  <a:cubicBezTo>
                    <a:pt x="4266" y="3514"/>
                    <a:pt x="6464" y="-81"/>
                    <a:pt x="8782" y="1"/>
                  </a:cubicBezTo>
                  <a:cubicBezTo>
                    <a:pt x="11100" y="83"/>
                    <a:pt x="13537" y="3842"/>
                    <a:pt x="13726" y="11178"/>
                  </a:cubicBezTo>
                  <a:cubicBezTo>
                    <a:pt x="14814" y="7849"/>
                    <a:pt x="17234" y="5175"/>
                    <a:pt x="19043" y="7147"/>
                  </a:cubicBezTo>
                  <a:cubicBezTo>
                    <a:pt x="21193" y="9491"/>
                    <a:pt x="21277" y="16976"/>
                    <a:pt x="21600" y="21519"/>
                  </a:cubicBezTo>
                </a:path>
              </a:pathLst>
            </a:custGeom>
            <a:noFill/>
            <a:ln w="38100" cap="flat">
              <a:solidFill>
                <a:srgbClr val="46537A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34" name="PA_chenying0907 148"/>
          <p:cNvSpPr/>
          <p:nvPr>
            <p:custDataLst>
              <p:tags r:id="rId5"/>
            </p:custDataLst>
          </p:nvPr>
        </p:nvSpPr>
        <p:spPr>
          <a:xfrm>
            <a:off x="9663127" y="5301314"/>
            <a:ext cx="3193115" cy="14075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8100" tIns="38100" rIns="38100" bIns="38100" numCol="1" anchor="ctr">
            <a:spAutoFit/>
          </a:bodyPr>
          <a:lstStyle/>
          <a:p>
            <a:pPr defTabSz="457200">
              <a:lnSpc>
                <a:spcPct val="150000"/>
              </a:lnSpc>
              <a:tabLst>
                <a:tab pos="1066800" algn="l"/>
              </a:tabLst>
              <a:defRPr sz="3600">
                <a:solidFill>
                  <a:srgbClr val="475278"/>
                </a:solidFill>
                <a:latin typeface="Noteworthy Bold"/>
                <a:ea typeface="Noteworthy Bold"/>
                <a:cs typeface="Noteworthy Bold"/>
                <a:sym typeface="Noteworthy Bold"/>
              </a:defRPr>
            </a:pPr>
            <a:r>
              <a:rPr lang="en-US" sz="2000" dirty="0"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</a:rPr>
              <a:t>10931017 </a:t>
            </a:r>
            <a:r>
              <a:rPr lang="zh-TW" altLang="en-US" sz="2000" dirty="0"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</a:rPr>
              <a:t>陳詠元</a:t>
            </a:r>
            <a:endParaRPr lang="en-US" sz="2000" dirty="0">
              <a:latin typeface="萝莉体 第二版" panose="02000500000000000000" pitchFamily="2" charset="-122"/>
              <a:ea typeface="萝莉体 第二版" panose="02000500000000000000" pitchFamily="2" charset="-122"/>
              <a:cs typeface="萝莉体 第二版" panose="02000500000000000000" pitchFamily="2" charset="-122"/>
            </a:endParaRPr>
          </a:p>
          <a:p>
            <a:pPr defTabSz="457200">
              <a:lnSpc>
                <a:spcPct val="150000"/>
              </a:lnSpc>
              <a:tabLst>
                <a:tab pos="1066800" algn="l"/>
              </a:tabLst>
              <a:defRPr sz="3600">
                <a:solidFill>
                  <a:srgbClr val="475278"/>
                </a:solidFill>
                <a:latin typeface="Noteworthy Bold"/>
                <a:ea typeface="Noteworthy Bold"/>
                <a:cs typeface="Noteworthy Bold"/>
                <a:sym typeface="Noteworthy Bold"/>
              </a:defRPr>
            </a:pPr>
            <a:r>
              <a:rPr lang="en-US" sz="2000" dirty="0"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</a:rPr>
              <a:t>10931018</a:t>
            </a:r>
            <a:r>
              <a:rPr lang="zh-TW" altLang="en-US" sz="2000" dirty="0"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</a:rPr>
              <a:t> 廖妍晴</a:t>
            </a:r>
            <a:endParaRPr lang="en-US" sz="2000" dirty="0">
              <a:latin typeface="萝莉体 第二版" panose="02000500000000000000" pitchFamily="2" charset="-122"/>
              <a:ea typeface="萝莉体 第二版" panose="02000500000000000000" pitchFamily="2" charset="-122"/>
              <a:cs typeface="萝莉体 第二版" panose="02000500000000000000" pitchFamily="2" charset="-122"/>
            </a:endParaRPr>
          </a:p>
          <a:p>
            <a:pPr defTabSz="457200">
              <a:lnSpc>
                <a:spcPct val="150000"/>
              </a:lnSpc>
              <a:tabLst>
                <a:tab pos="1066800" algn="l"/>
              </a:tabLst>
              <a:defRPr sz="3600">
                <a:solidFill>
                  <a:srgbClr val="475278"/>
                </a:solidFill>
                <a:latin typeface="Noteworthy Bold"/>
                <a:ea typeface="Noteworthy Bold"/>
                <a:cs typeface="Noteworthy Bold"/>
                <a:sym typeface="Noteworthy Bold"/>
              </a:defRPr>
            </a:pPr>
            <a:r>
              <a:rPr lang="en-US" sz="2000" dirty="0"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</a:rPr>
              <a:t>10931026</a:t>
            </a:r>
            <a:r>
              <a:rPr lang="zh-TW" altLang="en-US" sz="2000" dirty="0"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</a:rPr>
              <a:t> 詹淯文</a:t>
            </a:r>
            <a:endParaRPr sz="2000" dirty="0">
              <a:latin typeface="萝莉体 第二版" panose="02000500000000000000" pitchFamily="2" charset="-122"/>
              <a:ea typeface="萝莉体 第二版" panose="02000500000000000000" pitchFamily="2" charset="-122"/>
              <a:cs typeface="萝莉体 第二版" panose="02000500000000000000" pitchFamily="2" charset="-122"/>
            </a:endParaRPr>
          </a:p>
        </p:txBody>
      </p:sp>
      <p:grpSp>
        <p:nvGrpSpPr>
          <p:cNvPr id="35" name="PA_组合 22"/>
          <p:cNvGrpSpPr/>
          <p:nvPr>
            <p:custDataLst>
              <p:tags r:id="rId6"/>
            </p:custDataLst>
          </p:nvPr>
        </p:nvGrpSpPr>
        <p:grpSpPr>
          <a:xfrm rot="2133593">
            <a:off x="3993938" y="5500414"/>
            <a:ext cx="588962" cy="268982"/>
            <a:chOff x="0" y="-1"/>
            <a:chExt cx="1887191" cy="861891"/>
          </a:xfrm>
        </p:grpSpPr>
        <p:sp>
          <p:nvSpPr>
            <p:cNvPr id="36" name="chenying0907 20"/>
            <p:cNvSpPr/>
            <p:nvPr/>
          </p:nvSpPr>
          <p:spPr>
            <a:xfrm>
              <a:off x="279400" y="406400"/>
              <a:ext cx="1606206" cy="4554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4" h="20451" extrusionOk="0">
                  <a:moveTo>
                    <a:pt x="0" y="19208"/>
                  </a:moveTo>
                  <a:cubicBezTo>
                    <a:pt x="4851" y="18183"/>
                    <a:pt x="8348" y="15830"/>
                    <a:pt x="11759" y="14762"/>
                  </a:cubicBezTo>
                  <a:cubicBezTo>
                    <a:pt x="14906" y="13777"/>
                    <a:pt x="17829" y="8081"/>
                    <a:pt x="19986" y="0"/>
                  </a:cubicBezTo>
                  <a:cubicBezTo>
                    <a:pt x="21056" y="3168"/>
                    <a:pt x="21600" y="19813"/>
                    <a:pt x="21573" y="19813"/>
                  </a:cubicBezTo>
                  <a:cubicBezTo>
                    <a:pt x="17828" y="19813"/>
                    <a:pt x="14082" y="19819"/>
                    <a:pt x="10337" y="19818"/>
                  </a:cubicBezTo>
                  <a:cubicBezTo>
                    <a:pt x="8484" y="19817"/>
                    <a:pt x="6631" y="19817"/>
                    <a:pt x="4779" y="19809"/>
                  </a:cubicBezTo>
                  <a:cubicBezTo>
                    <a:pt x="3446" y="19802"/>
                    <a:pt x="1189" y="21600"/>
                    <a:pt x="0" y="19208"/>
                  </a:cubicBezTo>
                  <a:close/>
                </a:path>
              </a:pathLst>
            </a:custGeom>
            <a:solidFill>
              <a:srgbClr val="E7E4E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7" name="chenying0907 21"/>
            <p:cNvSpPr/>
            <p:nvPr/>
          </p:nvSpPr>
          <p:spPr>
            <a:xfrm>
              <a:off x="0" y="-1"/>
              <a:ext cx="1887191" cy="848841"/>
            </a:xfrm>
            <a:custGeom>
              <a:avLst/>
              <a:gdLst>
                <a:gd name="connsiteX0" fmla="*/ 7770 w 21600"/>
                <a:gd name="connsiteY0" fmla="*/ 21519 h 23557"/>
                <a:gd name="connsiteX1" fmla="*/ 0 w 21600"/>
                <a:gd name="connsiteY1" fmla="*/ 21519 h 23557"/>
                <a:gd name="connsiteX2" fmla="*/ 745 w 21600"/>
                <a:gd name="connsiteY2" fmla="*/ 12132 h 23557"/>
                <a:gd name="connsiteX3" fmla="*/ 4557 w 21600"/>
                <a:gd name="connsiteY3" fmla="*/ 10885 h 23557"/>
                <a:gd name="connsiteX4" fmla="*/ 8782 w 21600"/>
                <a:gd name="connsiteY4" fmla="*/ 1 h 23557"/>
                <a:gd name="connsiteX5" fmla="*/ 13726 w 21600"/>
                <a:gd name="connsiteY5" fmla="*/ 11178 h 23557"/>
                <a:gd name="connsiteX6" fmla="*/ 19043 w 21600"/>
                <a:gd name="connsiteY6" fmla="*/ 7147 h 23557"/>
                <a:gd name="connsiteX7" fmla="*/ 21600 w 21600"/>
                <a:gd name="connsiteY7" fmla="*/ 21519 h 23557"/>
                <a:gd name="connsiteX8" fmla="*/ 8690 w 21600"/>
                <a:gd name="connsiteY8" fmla="*/ 23557 h 23557"/>
                <a:gd name="connsiteX0" fmla="*/ 7770 w 21600"/>
                <a:gd name="connsiteY0" fmla="*/ 21519 h 21519"/>
                <a:gd name="connsiteX1" fmla="*/ 0 w 21600"/>
                <a:gd name="connsiteY1" fmla="*/ 21519 h 21519"/>
                <a:gd name="connsiteX2" fmla="*/ 745 w 21600"/>
                <a:gd name="connsiteY2" fmla="*/ 12132 h 21519"/>
                <a:gd name="connsiteX3" fmla="*/ 4557 w 21600"/>
                <a:gd name="connsiteY3" fmla="*/ 10885 h 21519"/>
                <a:gd name="connsiteX4" fmla="*/ 8782 w 21600"/>
                <a:gd name="connsiteY4" fmla="*/ 1 h 21519"/>
                <a:gd name="connsiteX5" fmla="*/ 13726 w 21600"/>
                <a:gd name="connsiteY5" fmla="*/ 11178 h 21519"/>
                <a:gd name="connsiteX6" fmla="*/ 19043 w 21600"/>
                <a:gd name="connsiteY6" fmla="*/ 7147 h 21519"/>
                <a:gd name="connsiteX7" fmla="*/ 21600 w 21600"/>
                <a:gd name="connsiteY7" fmla="*/ 21519 h 21519"/>
                <a:gd name="connsiteX0" fmla="*/ 0 w 21600"/>
                <a:gd name="connsiteY0" fmla="*/ 21519 h 21519"/>
                <a:gd name="connsiteX1" fmla="*/ 745 w 21600"/>
                <a:gd name="connsiteY1" fmla="*/ 12132 h 21519"/>
                <a:gd name="connsiteX2" fmla="*/ 4557 w 21600"/>
                <a:gd name="connsiteY2" fmla="*/ 10885 h 21519"/>
                <a:gd name="connsiteX3" fmla="*/ 8782 w 21600"/>
                <a:gd name="connsiteY3" fmla="*/ 1 h 21519"/>
                <a:gd name="connsiteX4" fmla="*/ 13726 w 21600"/>
                <a:gd name="connsiteY4" fmla="*/ 11178 h 21519"/>
                <a:gd name="connsiteX5" fmla="*/ 19043 w 21600"/>
                <a:gd name="connsiteY5" fmla="*/ 7147 h 21519"/>
                <a:gd name="connsiteX6" fmla="*/ 21600 w 21600"/>
                <a:gd name="connsiteY6" fmla="*/ 21519 h 21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600" h="21519" extrusionOk="0">
                  <a:moveTo>
                    <a:pt x="0" y="21519"/>
                  </a:moveTo>
                  <a:cubicBezTo>
                    <a:pt x="53" y="17915"/>
                    <a:pt x="143" y="14345"/>
                    <a:pt x="745" y="12132"/>
                  </a:cubicBezTo>
                  <a:cubicBezTo>
                    <a:pt x="1347" y="9920"/>
                    <a:pt x="2460" y="9063"/>
                    <a:pt x="4557" y="10885"/>
                  </a:cubicBezTo>
                  <a:cubicBezTo>
                    <a:pt x="4266" y="3514"/>
                    <a:pt x="6464" y="-81"/>
                    <a:pt x="8782" y="1"/>
                  </a:cubicBezTo>
                  <a:cubicBezTo>
                    <a:pt x="11100" y="83"/>
                    <a:pt x="13537" y="3842"/>
                    <a:pt x="13726" y="11178"/>
                  </a:cubicBezTo>
                  <a:cubicBezTo>
                    <a:pt x="14814" y="7849"/>
                    <a:pt x="17234" y="5175"/>
                    <a:pt x="19043" y="7147"/>
                  </a:cubicBezTo>
                  <a:cubicBezTo>
                    <a:pt x="21193" y="9491"/>
                    <a:pt x="21277" y="16976"/>
                    <a:pt x="21600" y="21519"/>
                  </a:cubicBezTo>
                </a:path>
              </a:pathLst>
            </a:custGeom>
            <a:noFill/>
            <a:ln w="38100" cap="flat">
              <a:solidFill>
                <a:srgbClr val="46537A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28" name="文本框 12">
            <a:extLst>
              <a:ext uri="{FF2B5EF4-FFF2-40B4-BE49-F238E27FC236}">
                <a16:creationId xmlns:a16="http://schemas.microsoft.com/office/drawing/2014/main" id="{D64A3C51-B97D-402F-B2A1-5768789C3FB0}"/>
              </a:ext>
            </a:extLst>
          </p:cNvPr>
          <p:cNvSpPr txBox="1"/>
          <p:nvPr/>
        </p:nvSpPr>
        <p:spPr>
          <a:xfrm>
            <a:off x="2241510" y="575158"/>
            <a:ext cx="47293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800" dirty="0">
                <a:solidFill>
                  <a:schemeClr val="tx2"/>
                </a:solidFill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</a:rPr>
              <a:t>Python</a:t>
            </a:r>
            <a:r>
              <a:rPr kumimoji="1" lang="zh-TW" altLang="en-US" sz="4800" dirty="0">
                <a:solidFill>
                  <a:schemeClr val="tx2"/>
                </a:solidFill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</a:rPr>
              <a:t>實際應用</a:t>
            </a:r>
            <a:endParaRPr kumimoji="1" lang="en-US" altLang="zh-TW" sz="4800" dirty="0">
              <a:solidFill>
                <a:schemeClr val="tx2"/>
              </a:solidFill>
              <a:latin typeface="萝莉体 第二版" panose="02000500000000000000" pitchFamily="2" charset="-122"/>
              <a:ea typeface="萝莉体 第二版" panose="02000500000000000000" pitchFamily="2" charset="-122"/>
              <a:cs typeface="萝莉体 第二版" panose="02000500000000000000" pitchFamily="2" charset="-122"/>
            </a:endParaRP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C4D70049-80EB-4323-946F-0A9CF2B0EA20}"/>
              </a:ext>
            </a:extLst>
          </p:cNvPr>
          <p:cNvSpPr txBox="1"/>
          <p:nvPr/>
        </p:nvSpPr>
        <p:spPr>
          <a:xfrm>
            <a:off x="6413721" y="2362763"/>
            <a:ext cx="5102286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4400" b="0" i="0" u="none" strike="noStrike" kern="1200" cap="none" spc="0" normalizeH="0" baseline="0" noProof="0" dirty="0">
                <a:ln>
                  <a:noFill/>
                </a:ln>
                <a:solidFill>
                  <a:srgbClr val="51647E"/>
                </a:solidFill>
                <a:effectLst/>
                <a:uLnTx/>
                <a:uFillTx/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</a:rPr>
              <a:t>LINE</a:t>
            </a:r>
            <a:r>
              <a:rPr kumimoji="1" lang="zh-TW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51647E"/>
                </a:solidFill>
                <a:effectLst/>
                <a:uLnTx/>
                <a:uFillTx/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</a:rPr>
              <a:t>貼圖收集器</a:t>
            </a:r>
            <a:endParaRPr kumimoji="1" lang="zh-CN" altLang="en-US" sz="4400" b="0" i="0" u="none" strike="noStrike" kern="1200" cap="none" spc="0" normalizeH="0" baseline="0" noProof="0" dirty="0">
              <a:ln>
                <a:noFill/>
              </a:ln>
              <a:solidFill>
                <a:srgbClr val="51647E"/>
              </a:solidFill>
              <a:effectLst/>
              <a:uLnTx/>
              <a:uFillTx/>
              <a:latin typeface="萝莉体 第二版" panose="02000500000000000000" pitchFamily="2" charset="-122"/>
              <a:ea typeface="萝莉体 第二版" panose="02000500000000000000" pitchFamily="2" charset="-122"/>
              <a:cs typeface="萝莉体 第二版" panose="02000500000000000000" pitchFamily="2" charset="-122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2504D935-62EE-49A8-94F2-30E12EDE43F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62018" y="3835130"/>
            <a:ext cx="3238500" cy="300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124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6039850B-07B0-4EC2-A6E0-D1B6E49228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5505" y="1339973"/>
            <a:ext cx="9480989" cy="4462534"/>
          </a:xfrm>
          <a:prstGeom prst="rect">
            <a:avLst/>
          </a:prstGeom>
        </p:spPr>
      </p:pic>
      <p:sp>
        <p:nvSpPr>
          <p:cNvPr id="5" name="文本框 9">
            <a:extLst>
              <a:ext uri="{FF2B5EF4-FFF2-40B4-BE49-F238E27FC236}">
                <a16:creationId xmlns:a16="http://schemas.microsoft.com/office/drawing/2014/main" id="{5D325E12-9BBE-492F-8129-CAFCDE62E8BC}"/>
              </a:ext>
            </a:extLst>
          </p:cNvPr>
          <p:cNvSpPr txBox="1"/>
          <p:nvPr/>
        </p:nvSpPr>
        <p:spPr>
          <a:xfrm>
            <a:off x="175139" y="304758"/>
            <a:ext cx="46987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3200" dirty="0">
                <a:solidFill>
                  <a:schemeClr val="tx2">
                    <a:lumMod val="75000"/>
                  </a:schemeClr>
                </a:solidFill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</a:rPr>
              <a:t>找到自己喜歡的一款貼圖</a:t>
            </a:r>
            <a:endParaRPr kumimoji="1" lang="en-US" altLang="zh-TW" sz="3200" dirty="0">
              <a:solidFill>
                <a:schemeClr val="tx2">
                  <a:lumMod val="75000"/>
                </a:schemeClr>
              </a:solidFill>
              <a:latin typeface="萝莉体 第二版" panose="02000500000000000000" pitchFamily="2" charset="-122"/>
              <a:ea typeface="萝莉体 第二版" panose="02000500000000000000" pitchFamily="2" charset="-122"/>
              <a:cs typeface="萝莉体 第二版" panose="02000500000000000000" pitchFamily="2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D02206F-A67D-489C-98A9-F505B4B74988}"/>
              </a:ext>
            </a:extLst>
          </p:cNvPr>
          <p:cNvSpPr/>
          <p:nvPr/>
        </p:nvSpPr>
        <p:spPr>
          <a:xfrm>
            <a:off x="2895600" y="3429000"/>
            <a:ext cx="1483360" cy="1630680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04869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F2AD3333-D915-4331-B1E4-5700D626927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479" b="5307"/>
          <a:stretch/>
        </p:blipFill>
        <p:spPr>
          <a:xfrm>
            <a:off x="2095218" y="1499315"/>
            <a:ext cx="8001564" cy="406044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文本框 9">
            <a:extLst>
              <a:ext uri="{FF2B5EF4-FFF2-40B4-BE49-F238E27FC236}">
                <a16:creationId xmlns:a16="http://schemas.microsoft.com/office/drawing/2014/main" id="{AB286AF5-4C72-4B29-9F40-5D83C2CF6906}"/>
              </a:ext>
            </a:extLst>
          </p:cNvPr>
          <p:cNvSpPr txBox="1"/>
          <p:nvPr/>
        </p:nvSpPr>
        <p:spPr>
          <a:xfrm>
            <a:off x="222263" y="262140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3200" dirty="0">
                <a:solidFill>
                  <a:schemeClr val="tx2">
                    <a:lumMod val="75000"/>
                  </a:schemeClr>
                </a:solidFill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</a:rPr>
              <a:t>檢視網頁的原始碼</a:t>
            </a:r>
            <a:endParaRPr kumimoji="1" lang="en-US" altLang="zh-TW" sz="3200" dirty="0">
              <a:solidFill>
                <a:schemeClr val="tx2">
                  <a:lumMod val="75000"/>
                </a:schemeClr>
              </a:solidFill>
              <a:latin typeface="萝莉体 第二版" panose="02000500000000000000" pitchFamily="2" charset="-122"/>
              <a:ea typeface="萝莉体 第二版" panose="02000500000000000000" pitchFamily="2" charset="-122"/>
              <a:cs typeface="萝莉体 第二版" panose="02000500000000000000" pitchFamily="2" charset="-122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2393A1BD-1850-42C0-91A0-E8BF78A386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5717" y="4925401"/>
            <a:ext cx="1786283" cy="1932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102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9">
            <a:extLst>
              <a:ext uri="{FF2B5EF4-FFF2-40B4-BE49-F238E27FC236}">
                <a16:creationId xmlns:a16="http://schemas.microsoft.com/office/drawing/2014/main" id="{AB286AF5-4C72-4B29-9F40-5D83C2CF6906}"/>
              </a:ext>
            </a:extLst>
          </p:cNvPr>
          <p:cNvSpPr txBox="1"/>
          <p:nvPr/>
        </p:nvSpPr>
        <p:spPr>
          <a:xfrm>
            <a:off x="118374" y="258974"/>
            <a:ext cx="52309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3200" dirty="0">
                <a:solidFill>
                  <a:schemeClr val="tx2">
                    <a:lumMod val="75000"/>
                  </a:schemeClr>
                </a:solidFill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</a:rPr>
              <a:t>開啟</a:t>
            </a:r>
            <a:r>
              <a:rPr kumimoji="1" lang="zh-TW" altLang="en-US" sz="3200" dirty="0">
                <a:solidFill>
                  <a:srgbClr val="C00000"/>
                </a:solidFill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</a:rPr>
              <a:t>檢查 </a:t>
            </a:r>
            <a:r>
              <a:rPr kumimoji="1" lang="zh-TW" altLang="en-US" sz="3200" dirty="0">
                <a:solidFill>
                  <a:schemeClr val="tx2">
                    <a:lumMod val="75000"/>
                  </a:schemeClr>
                </a:solidFill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</a:rPr>
              <a:t>開發人員工具介面</a:t>
            </a:r>
            <a:endParaRPr kumimoji="1" lang="en-US" altLang="zh-TW" sz="3200" dirty="0">
              <a:solidFill>
                <a:schemeClr val="tx2">
                  <a:lumMod val="75000"/>
                </a:schemeClr>
              </a:solidFill>
              <a:latin typeface="萝莉体 第二版" panose="02000500000000000000" pitchFamily="2" charset="-122"/>
              <a:ea typeface="萝莉体 第二版" panose="02000500000000000000" pitchFamily="2" charset="-122"/>
              <a:cs typeface="萝莉体 第二版" panose="02000500000000000000" pitchFamily="2" charset="-122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2CFC6E8A-898D-4508-B1C0-EEBD561FE1F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0866"/>
          <a:stretch/>
        </p:blipFill>
        <p:spPr>
          <a:xfrm>
            <a:off x="2688618" y="1320800"/>
            <a:ext cx="7058604" cy="359664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771CA33A-A02D-47B8-92A7-C992AA30B2A4}"/>
              </a:ext>
            </a:extLst>
          </p:cNvPr>
          <p:cNvSpPr/>
          <p:nvPr/>
        </p:nvSpPr>
        <p:spPr>
          <a:xfrm>
            <a:off x="6973294" y="4154336"/>
            <a:ext cx="1117600" cy="386080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EBAFD8D0-74D4-487E-839F-69823F164D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242" y="4287306"/>
            <a:ext cx="2145978" cy="2469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132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 10">
            <a:extLst>
              <a:ext uri="{FF2B5EF4-FFF2-40B4-BE49-F238E27FC236}">
                <a16:creationId xmlns:a16="http://schemas.microsoft.com/office/drawing/2014/main" id="{D42E8AC7-FFCD-4BB9-B244-EF0B40C2B4CD}"/>
              </a:ext>
            </a:extLst>
          </p:cNvPr>
          <p:cNvGrpSpPr/>
          <p:nvPr/>
        </p:nvGrpSpPr>
        <p:grpSpPr>
          <a:xfrm>
            <a:off x="-7348" y="167081"/>
            <a:ext cx="1375831" cy="1398104"/>
            <a:chOff x="953326" y="1604200"/>
            <a:chExt cx="3203818" cy="3649107"/>
          </a:xfrm>
          <a:solidFill>
            <a:srgbClr val="F8F6F3"/>
          </a:solidFill>
        </p:grpSpPr>
        <p:grpSp>
          <p:nvGrpSpPr>
            <p:cNvPr id="13" name="Group 24">
              <a:extLst>
                <a:ext uri="{FF2B5EF4-FFF2-40B4-BE49-F238E27FC236}">
                  <a16:creationId xmlns:a16="http://schemas.microsoft.com/office/drawing/2014/main" id="{FAFC223D-5BF8-439A-92A9-1091F0B9CCE6}"/>
                </a:ext>
              </a:extLst>
            </p:cNvPr>
            <p:cNvGrpSpPr/>
            <p:nvPr/>
          </p:nvGrpSpPr>
          <p:grpSpPr>
            <a:xfrm rot="19960150">
              <a:off x="3473071" y="1919475"/>
              <a:ext cx="660855" cy="3333832"/>
              <a:chOff x="0" y="-1"/>
              <a:chExt cx="222665" cy="1123294"/>
            </a:xfrm>
            <a:grpFill/>
          </p:grpSpPr>
          <p:sp>
            <p:nvSpPr>
              <p:cNvPr id="16" name="chenying0907 20">
                <a:extLst>
                  <a:ext uri="{FF2B5EF4-FFF2-40B4-BE49-F238E27FC236}">
                    <a16:creationId xmlns:a16="http://schemas.microsoft.com/office/drawing/2014/main" id="{DEF59629-6D54-4BB4-B9E5-95608689E0D3}"/>
                  </a:ext>
                </a:extLst>
              </p:cNvPr>
              <p:cNvSpPr/>
              <p:nvPr/>
            </p:nvSpPr>
            <p:spPr>
              <a:xfrm>
                <a:off x="12679" y="165100"/>
                <a:ext cx="209986" cy="742430"/>
              </a:xfrm>
              <a:custGeom>
                <a:avLst/>
                <a:gdLst>
                  <a:gd name="connsiteX0" fmla="*/ 19779 w 20578"/>
                  <a:gd name="connsiteY0" fmla="*/ 21600 h 21600"/>
                  <a:gd name="connsiteX1" fmla="*/ 19877 w 20578"/>
                  <a:gd name="connsiteY1" fmla="*/ 17107 h 21600"/>
                  <a:gd name="connsiteX2" fmla="*/ 15824 w 20578"/>
                  <a:gd name="connsiteY2" fmla="*/ 0 h 21600"/>
                  <a:gd name="connsiteX3" fmla="*/ 1 w 20578"/>
                  <a:gd name="connsiteY3" fmla="*/ 0 h 21600"/>
                  <a:gd name="connsiteX4" fmla="*/ 775 w 20578"/>
                  <a:gd name="connsiteY4" fmla="*/ 1843 h 21600"/>
                  <a:gd name="connsiteX5" fmla="*/ 1506 w 20578"/>
                  <a:gd name="connsiteY5" fmla="*/ 15903 h 21600"/>
                  <a:gd name="connsiteX6" fmla="*/ 37 w 20578"/>
                  <a:gd name="connsiteY6" fmla="*/ 21376 h 21600"/>
                  <a:gd name="connsiteX0" fmla="*/ 19781 w 20580"/>
                  <a:gd name="connsiteY0" fmla="*/ 21600 h 21600"/>
                  <a:gd name="connsiteX1" fmla="*/ 19879 w 20580"/>
                  <a:gd name="connsiteY1" fmla="*/ 17107 h 21600"/>
                  <a:gd name="connsiteX2" fmla="*/ 15826 w 20580"/>
                  <a:gd name="connsiteY2" fmla="*/ 0 h 21600"/>
                  <a:gd name="connsiteX3" fmla="*/ 3 w 20580"/>
                  <a:gd name="connsiteY3" fmla="*/ 0 h 21600"/>
                  <a:gd name="connsiteX4" fmla="*/ 777 w 20580"/>
                  <a:gd name="connsiteY4" fmla="*/ 1843 h 21600"/>
                  <a:gd name="connsiteX5" fmla="*/ 1362 w 20580"/>
                  <a:gd name="connsiteY5" fmla="*/ 16761 h 21600"/>
                  <a:gd name="connsiteX6" fmla="*/ 39 w 20580"/>
                  <a:gd name="connsiteY6" fmla="*/ 21376 h 21600"/>
                  <a:gd name="connsiteX0" fmla="*/ 19781 w 20580"/>
                  <a:gd name="connsiteY0" fmla="*/ 22107 h 22107"/>
                  <a:gd name="connsiteX1" fmla="*/ 19879 w 20580"/>
                  <a:gd name="connsiteY1" fmla="*/ 17614 h 22107"/>
                  <a:gd name="connsiteX2" fmla="*/ 16092 w 20580"/>
                  <a:gd name="connsiteY2" fmla="*/ 1554 h 22107"/>
                  <a:gd name="connsiteX3" fmla="*/ 15826 w 20580"/>
                  <a:gd name="connsiteY3" fmla="*/ 507 h 22107"/>
                  <a:gd name="connsiteX4" fmla="*/ 3 w 20580"/>
                  <a:gd name="connsiteY4" fmla="*/ 507 h 22107"/>
                  <a:gd name="connsiteX5" fmla="*/ 777 w 20580"/>
                  <a:gd name="connsiteY5" fmla="*/ 2350 h 22107"/>
                  <a:gd name="connsiteX6" fmla="*/ 1362 w 20580"/>
                  <a:gd name="connsiteY6" fmla="*/ 17268 h 22107"/>
                  <a:gd name="connsiteX7" fmla="*/ 39 w 20580"/>
                  <a:gd name="connsiteY7" fmla="*/ 21883 h 22107"/>
                  <a:gd name="connsiteX0" fmla="*/ 19781 w 20580"/>
                  <a:gd name="connsiteY0" fmla="*/ 21600 h 21600"/>
                  <a:gd name="connsiteX1" fmla="*/ 19879 w 20580"/>
                  <a:gd name="connsiteY1" fmla="*/ 17107 h 21600"/>
                  <a:gd name="connsiteX2" fmla="*/ 17646 w 20580"/>
                  <a:gd name="connsiteY2" fmla="*/ 7130 h 21600"/>
                  <a:gd name="connsiteX3" fmla="*/ 16092 w 20580"/>
                  <a:gd name="connsiteY3" fmla="*/ 1047 h 21600"/>
                  <a:gd name="connsiteX4" fmla="*/ 15826 w 20580"/>
                  <a:gd name="connsiteY4" fmla="*/ 0 h 21600"/>
                  <a:gd name="connsiteX5" fmla="*/ 3 w 20580"/>
                  <a:gd name="connsiteY5" fmla="*/ 0 h 21600"/>
                  <a:gd name="connsiteX6" fmla="*/ 777 w 20580"/>
                  <a:gd name="connsiteY6" fmla="*/ 1843 h 21600"/>
                  <a:gd name="connsiteX7" fmla="*/ 1362 w 20580"/>
                  <a:gd name="connsiteY7" fmla="*/ 16761 h 21600"/>
                  <a:gd name="connsiteX8" fmla="*/ 39 w 20580"/>
                  <a:gd name="connsiteY8" fmla="*/ 21376 h 21600"/>
                  <a:gd name="connsiteX0" fmla="*/ 19781 w 20655"/>
                  <a:gd name="connsiteY0" fmla="*/ 21600 h 21600"/>
                  <a:gd name="connsiteX1" fmla="*/ 19879 w 20655"/>
                  <a:gd name="connsiteY1" fmla="*/ 17107 h 21600"/>
                  <a:gd name="connsiteX2" fmla="*/ 16092 w 20655"/>
                  <a:gd name="connsiteY2" fmla="*/ 1047 h 21600"/>
                  <a:gd name="connsiteX3" fmla="*/ 15826 w 20655"/>
                  <a:gd name="connsiteY3" fmla="*/ 0 h 21600"/>
                  <a:gd name="connsiteX4" fmla="*/ 3 w 20655"/>
                  <a:gd name="connsiteY4" fmla="*/ 0 h 21600"/>
                  <a:gd name="connsiteX5" fmla="*/ 777 w 20655"/>
                  <a:gd name="connsiteY5" fmla="*/ 1843 h 21600"/>
                  <a:gd name="connsiteX6" fmla="*/ 1362 w 20655"/>
                  <a:gd name="connsiteY6" fmla="*/ 16761 h 21600"/>
                  <a:gd name="connsiteX7" fmla="*/ 39 w 20655"/>
                  <a:gd name="connsiteY7" fmla="*/ 21376 h 21600"/>
                  <a:gd name="connsiteX0" fmla="*/ 19781 w 20655"/>
                  <a:gd name="connsiteY0" fmla="*/ 21600 h 21600"/>
                  <a:gd name="connsiteX1" fmla="*/ 19879 w 20655"/>
                  <a:gd name="connsiteY1" fmla="*/ 17107 h 21600"/>
                  <a:gd name="connsiteX2" fmla="*/ 17432 w 20655"/>
                  <a:gd name="connsiteY2" fmla="*/ 7098 h 21600"/>
                  <a:gd name="connsiteX3" fmla="*/ 16092 w 20655"/>
                  <a:gd name="connsiteY3" fmla="*/ 1047 h 21600"/>
                  <a:gd name="connsiteX4" fmla="*/ 15826 w 20655"/>
                  <a:gd name="connsiteY4" fmla="*/ 0 h 21600"/>
                  <a:gd name="connsiteX5" fmla="*/ 3 w 20655"/>
                  <a:gd name="connsiteY5" fmla="*/ 0 h 21600"/>
                  <a:gd name="connsiteX6" fmla="*/ 777 w 20655"/>
                  <a:gd name="connsiteY6" fmla="*/ 1843 h 21600"/>
                  <a:gd name="connsiteX7" fmla="*/ 1362 w 20655"/>
                  <a:gd name="connsiteY7" fmla="*/ 16761 h 21600"/>
                  <a:gd name="connsiteX8" fmla="*/ 39 w 20655"/>
                  <a:gd name="connsiteY8" fmla="*/ 21376 h 21600"/>
                  <a:gd name="connsiteX0" fmla="*/ 19781 w 20655"/>
                  <a:gd name="connsiteY0" fmla="*/ 21600 h 21600"/>
                  <a:gd name="connsiteX1" fmla="*/ 19879 w 20655"/>
                  <a:gd name="connsiteY1" fmla="*/ 17107 h 21600"/>
                  <a:gd name="connsiteX2" fmla="*/ 16092 w 20655"/>
                  <a:gd name="connsiteY2" fmla="*/ 1047 h 21600"/>
                  <a:gd name="connsiteX3" fmla="*/ 15826 w 20655"/>
                  <a:gd name="connsiteY3" fmla="*/ 0 h 21600"/>
                  <a:gd name="connsiteX4" fmla="*/ 3 w 20655"/>
                  <a:gd name="connsiteY4" fmla="*/ 0 h 21600"/>
                  <a:gd name="connsiteX5" fmla="*/ 777 w 20655"/>
                  <a:gd name="connsiteY5" fmla="*/ 1843 h 21600"/>
                  <a:gd name="connsiteX6" fmla="*/ 1362 w 20655"/>
                  <a:gd name="connsiteY6" fmla="*/ 16761 h 21600"/>
                  <a:gd name="connsiteX7" fmla="*/ 39 w 20655"/>
                  <a:gd name="connsiteY7" fmla="*/ 21376 h 21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0655" h="21600" extrusionOk="0">
                    <a:moveTo>
                      <a:pt x="19781" y="21600"/>
                    </a:moveTo>
                    <a:cubicBezTo>
                      <a:pt x="21310" y="19799"/>
                      <a:pt x="20494" y="20533"/>
                      <a:pt x="19879" y="17107"/>
                    </a:cubicBezTo>
                    <a:cubicBezTo>
                      <a:pt x="19264" y="13682"/>
                      <a:pt x="16767" y="3898"/>
                      <a:pt x="16092" y="1047"/>
                    </a:cubicBezTo>
                    <a:cubicBezTo>
                      <a:pt x="15789" y="-141"/>
                      <a:pt x="18507" y="174"/>
                      <a:pt x="15826" y="0"/>
                    </a:cubicBezTo>
                    <a:lnTo>
                      <a:pt x="3" y="0"/>
                    </a:lnTo>
                    <a:lnTo>
                      <a:pt x="777" y="1843"/>
                    </a:lnTo>
                    <a:cubicBezTo>
                      <a:pt x="765" y="4727"/>
                      <a:pt x="1073" y="13883"/>
                      <a:pt x="1362" y="16761"/>
                    </a:cubicBezTo>
                    <a:cubicBezTo>
                      <a:pt x="1544" y="18573"/>
                      <a:pt x="-290" y="19629"/>
                      <a:pt x="39" y="21376"/>
                    </a:cubicBezTo>
                  </a:path>
                </a:pathLst>
              </a:custGeom>
              <a:solidFill>
                <a:schemeClr val="accent4"/>
              </a:solidFill>
              <a:ln w="38100" cap="flat">
                <a:solidFill>
                  <a:srgbClr val="46537A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z="3000">
                    <a:solidFill>
                      <a:srgbClr val="FFFFFF"/>
                    </a:solidFill>
                    <a:effectLst>
                      <a:outerShdw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7" name="chenying0907 21">
                <a:extLst>
                  <a:ext uri="{FF2B5EF4-FFF2-40B4-BE49-F238E27FC236}">
                    <a16:creationId xmlns:a16="http://schemas.microsoft.com/office/drawing/2014/main" id="{71A5FFC5-6C4D-4C30-8CE9-AB158848FA60}"/>
                  </a:ext>
                </a:extLst>
              </p:cNvPr>
              <p:cNvSpPr/>
              <p:nvPr/>
            </p:nvSpPr>
            <p:spPr>
              <a:xfrm>
                <a:off x="12700" y="889000"/>
                <a:ext cx="199716" cy="175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7274" extrusionOk="0">
                    <a:moveTo>
                      <a:pt x="21600" y="0"/>
                    </a:moveTo>
                    <a:cubicBezTo>
                      <a:pt x="18923" y="21600"/>
                      <a:pt x="5182" y="19974"/>
                      <a:pt x="0" y="11161"/>
                    </a:cubicBezTo>
                  </a:path>
                </a:pathLst>
              </a:custGeom>
              <a:grpFill/>
              <a:ln w="38100" cap="flat">
                <a:solidFill>
                  <a:srgbClr val="46537A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z="3000">
                    <a:solidFill>
                      <a:srgbClr val="FFFFFF"/>
                    </a:solidFill>
                    <a:effectLst>
                      <a:outerShdw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8" name="chenying0907 22">
                <a:extLst>
                  <a:ext uri="{FF2B5EF4-FFF2-40B4-BE49-F238E27FC236}">
                    <a16:creationId xmlns:a16="http://schemas.microsoft.com/office/drawing/2014/main" id="{18705A46-4CC8-4C06-BAAC-ABBD5B4795E8}"/>
                  </a:ext>
                </a:extLst>
              </p:cNvPr>
              <p:cNvSpPr/>
              <p:nvPr/>
            </p:nvSpPr>
            <p:spPr>
              <a:xfrm>
                <a:off x="0" y="-1"/>
                <a:ext cx="169627" cy="1569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399" extrusionOk="0">
                    <a:moveTo>
                      <a:pt x="21600" y="21399"/>
                    </a:moveTo>
                    <a:cubicBezTo>
                      <a:pt x="21600" y="14641"/>
                      <a:pt x="20714" y="6540"/>
                      <a:pt x="20597" y="325"/>
                    </a:cubicBezTo>
                    <a:cubicBezTo>
                      <a:pt x="13874" y="-42"/>
                      <a:pt x="6603" y="-201"/>
                      <a:pt x="0" y="411"/>
                    </a:cubicBezTo>
                    <a:cubicBezTo>
                      <a:pt x="771" y="6724"/>
                      <a:pt x="1612" y="13779"/>
                      <a:pt x="1316" y="20126"/>
                    </a:cubicBezTo>
                  </a:path>
                </a:pathLst>
              </a:custGeom>
              <a:grpFill/>
              <a:ln w="38100" cap="flat">
                <a:solidFill>
                  <a:srgbClr val="46537A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z="3000">
                    <a:solidFill>
                      <a:srgbClr val="FFFFFF"/>
                    </a:solidFill>
                    <a:effectLst>
                      <a:outerShdw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9" name="chenying0907 23">
                <a:extLst>
                  <a:ext uri="{FF2B5EF4-FFF2-40B4-BE49-F238E27FC236}">
                    <a16:creationId xmlns:a16="http://schemas.microsoft.com/office/drawing/2014/main" id="{E1932C06-6E52-40E4-B1C5-0E0A9F18A761}"/>
                  </a:ext>
                </a:extLst>
              </p:cNvPr>
              <p:cNvSpPr/>
              <p:nvPr/>
            </p:nvSpPr>
            <p:spPr>
              <a:xfrm>
                <a:off x="12700" y="889000"/>
                <a:ext cx="200707" cy="23429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472" y="7302"/>
                      <a:pt x="6555" y="15634"/>
                      <a:pt x="11604" y="21600"/>
                    </a:cubicBezTo>
                    <a:cubicBezTo>
                      <a:pt x="14587" y="14593"/>
                      <a:pt x="19470" y="7960"/>
                      <a:pt x="21600" y="709"/>
                    </a:cubicBezTo>
                  </a:path>
                </a:pathLst>
              </a:custGeom>
              <a:grpFill/>
              <a:ln w="38100" cap="flat">
                <a:solidFill>
                  <a:srgbClr val="46537A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z="3000">
                    <a:solidFill>
                      <a:srgbClr val="FFFFFF"/>
                    </a:solidFill>
                    <a:effectLst>
                      <a:outerShdw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  <p:sp>
          <p:nvSpPr>
            <p:cNvPr id="15" name="chenying0907 109">
              <a:extLst>
                <a:ext uri="{FF2B5EF4-FFF2-40B4-BE49-F238E27FC236}">
                  <a16:creationId xmlns:a16="http://schemas.microsoft.com/office/drawing/2014/main" id="{138395A5-1B07-47A8-9800-ACFC653DE53E}"/>
                </a:ext>
              </a:extLst>
            </p:cNvPr>
            <p:cNvSpPr/>
            <p:nvPr/>
          </p:nvSpPr>
          <p:spPr>
            <a:xfrm rot="19960150">
              <a:off x="953326" y="1604200"/>
              <a:ext cx="3203818" cy="30510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4" h="21252" extrusionOk="0">
                  <a:moveTo>
                    <a:pt x="0" y="11486"/>
                  </a:moveTo>
                  <a:cubicBezTo>
                    <a:pt x="6297" y="11810"/>
                    <a:pt x="8452" y="9094"/>
                    <a:pt x="10432" y="6445"/>
                  </a:cubicBezTo>
                  <a:cubicBezTo>
                    <a:pt x="11413" y="5133"/>
                    <a:pt x="12361" y="62"/>
                    <a:pt x="14424" y="1"/>
                  </a:cubicBezTo>
                  <a:cubicBezTo>
                    <a:pt x="15769" y="-39"/>
                    <a:pt x="16223" y="2237"/>
                    <a:pt x="16082" y="3272"/>
                  </a:cubicBezTo>
                  <a:cubicBezTo>
                    <a:pt x="15861" y="4889"/>
                    <a:pt x="14041" y="6135"/>
                    <a:pt x="14194" y="7965"/>
                  </a:cubicBezTo>
                  <a:cubicBezTo>
                    <a:pt x="14390" y="10301"/>
                    <a:pt x="17861" y="9673"/>
                    <a:pt x="19260" y="10227"/>
                  </a:cubicBezTo>
                  <a:cubicBezTo>
                    <a:pt x="19766" y="10428"/>
                    <a:pt x="21231" y="11033"/>
                    <a:pt x="21376" y="11673"/>
                  </a:cubicBezTo>
                  <a:cubicBezTo>
                    <a:pt x="21570" y="12535"/>
                    <a:pt x="20193" y="13225"/>
                    <a:pt x="19575" y="13518"/>
                  </a:cubicBezTo>
                  <a:cubicBezTo>
                    <a:pt x="20100" y="13794"/>
                    <a:pt x="21600" y="14815"/>
                    <a:pt x="21175" y="15661"/>
                  </a:cubicBezTo>
                  <a:cubicBezTo>
                    <a:pt x="20946" y="16116"/>
                    <a:pt x="20069" y="16279"/>
                    <a:pt x="19912" y="16721"/>
                  </a:cubicBezTo>
                  <a:cubicBezTo>
                    <a:pt x="19755" y="17170"/>
                    <a:pt x="20477" y="17215"/>
                    <a:pt x="20793" y="17467"/>
                  </a:cubicBezTo>
                  <a:cubicBezTo>
                    <a:pt x="21207" y="17798"/>
                    <a:pt x="21392" y="18222"/>
                    <a:pt x="21094" y="18674"/>
                  </a:cubicBezTo>
                  <a:cubicBezTo>
                    <a:pt x="20996" y="18822"/>
                    <a:pt x="20711" y="18995"/>
                    <a:pt x="20448" y="19175"/>
                  </a:cubicBezTo>
                  <a:cubicBezTo>
                    <a:pt x="20191" y="19349"/>
                    <a:pt x="19956" y="19529"/>
                    <a:pt x="19937" y="19697"/>
                  </a:cubicBezTo>
                  <a:cubicBezTo>
                    <a:pt x="19902" y="20016"/>
                    <a:pt x="20352" y="20019"/>
                    <a:pt x="20495" y="20232"/>
                  </a:cubicBezTo>
                  <a:cubicBezTo>
                    <a:pt x="21389" y="21561"/>
                    <a:pt x="18668" y="21213"/>
                    <a:pt x="18243" y="21207"/>
                  </a:cubicBezTo>
                  <a:cubicBezTo>
                    <a:pt x="15548" y="21174"/>
                    <a:pt x="12492" y="21415"/>
                    <a:pt x="9278" y="20028"/>
                  </a:cubicBezTo>
                  <a:cubicBezTo>
                    <a:pt x="6757" y="18941"/>
                    <a:pt x="4040" y="19440"/>
                    <a:pt x="1192" y="19163"/>
                  </a:cubicBezTo>
                </a:path>
              </a:pathLst>
            </a:custGeom>
            <a:grpFill/>
            <a:ln w="38100">
              <a:solidFill>
                <a:srgbClr val="46537A"/>
              </a:solidFill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20" name="文本框 9">
            <a:extLst>
              <a:ext uri="{FF2B5EF4-FFF2-40B4-BE49-F238E27FC236}">
                <a16:creationId xmlns:a16="http://schemas.microsoft.com/office/drawing/2014/main" id="{CA26003A-0EF7-4EA5-98BB-BC0BE65C8737}"/>
              </a:ext>
            </a:extLst>
          </p:cNvPr>
          <p:cNvSpPr txBox="1"/>
          <p:nvPr/>
        </p:nvSpPr>
        <p:spPr>
          <a:xfrm>
            <a:off x="1511123" y="281358"/>
            <a:ext cx="32171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200" dirty="0">
                <a:solidFill>
                  <a:schemeClr val="tx2">
                    <a:lumMod val="75000"/>
                  </a:schemeClr>
                </a:solidFill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</a:rPr>
              <a:t>Python</a:t>
            </a:r>
            <a:r>
              <a:rPr kumimoji="1" lang="zh-TW" altLang="en-US" sz="3200" dirty="0">
                <a:solidFill>
                  <a:schemeClr val="tx2">
                    <a:lumMod val="75000"/>
                  </a:schemeClr>
                </a:solidFill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</a:rPr>
              <a:t>程式語言</a:t>
            </a:r>
            <a:endParaRPr kumimoji="1" lang="en-US" altLang="zh-TW" sz="3200" dirty="0">
              <a:solidFill>
                <a:schemeClr val="tx2">
                  <a:lumMod val="75000"/>
                </a:schemeClr>
              </a:solidFill>
              <a:latin typeface="萝莉体 第二版" panose="02000500000000000000" pitchFamily="2" charset="-122"/>
              <a:ea typeface="萝莉体 第二版" panose="02000500000000000000" pitchFamily="2" charset="-122"/>
              <a:cs typeface="萝莉体 第二版" panose="02000500000000000000" pitchFamily="2" charset="-122"/>
            </a:endParaRPr>
          </a:p>
        </p:txBody>
      </p:sp>
      <p:pic>
        <p:nvPicPr>
          <p:cNvPr id="23" name="圖片 22">
            <a:extLst>
              <a:ext uri="{FF2B5EF4-FFF2-40B4-BE49-F238E27FC236}">
                <a16:creationId xmlns:a16="http://schemas.microsoft.com/office/drawing/2014/main" id="{45061A51-F054-4824-BE49-5DAC1FE39F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828" t="2818" r="43751" b="84319"/>
          <a:stretch/>
        </p:blipFill>
        <p:spPr>
          <a:xfrm>
            <a:off x="1071330" y="1655443"/>
            <a:ext cx="10233191" cy="98135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07654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 10"/>
          <p:cNvGrpSpPr/>
          <p:nvPr/>
        </p:nvGrpSpPr>
        <p:grpSpPr>
          <a:xfrm>
            <a:off x="-7348" y="167081"/>
            <a:ext cx="1375831" cy="1398104"/>
            <a:chOff x="953326" y="1604200"/>
            <a:chExt cx="3203818" cy="3649107"/>
          </a:xfrm>
          <a:solidFill>
            <a:srgbClr val="F8F6F3"/>
          </a:solidFill>
        </p:grpSpPr>
        <p:grpSp>
          <p:nvGrpSpPr>
            <p:cNvPr id="2" name="Group 24"/>
            <p:cNvGrpSpPr/>
            <p:nvPr/>
          </p:nvGrpSpPr>
          <p:grpSpPr>
            <a:xfrm rot="19960150">
              <a:off x="3473071" y="1919475"/>
              <a:ext cx="660855" cy="3333832"/>
              <a:chOff x="0" y="-1"/>
              <a:chExt cx="222665" cy="1123294"/>
            </a:xfrm>
            <a:grpFill/>
          </p:grpSpPr>
          <p:sp>
            <p:nvSpPr>
              <p:cNvPr id="3" name="chenying0907 20"/>
              <p:cNvSpPr/>
              <p:nvPr/>
            </p:nvSpPr>
            <p:spPr>
              <a:xfrm>
                <a:off x="12679" y="165100"/>
                <a:ext cx="209986" cy="742430"/>
              </a:xfrm>
              <a:custGeom>
                <a:avLst/>
                <a:gdLst>
                  <a:gd name="connsiteX0" fmla="*/ 19779 w 20578"/>
                  <a:gd name="connsiteY0" fmla="*/ 21600 h 21600"/>
                  <a:gd name="connsiteX1" fmla="*/ 19877 w 20578"/>
                  <a:gd name="connsiteY1" fmla="*/ 17107 h 21600"/>
                  <a:gd name="connsiteX2" fmla="*/ 15824 w 20578"/>
                  <a:gd name="connsiteY2" fmla="*/ 0 h 21600"/>
                  <a:gd name="connsiteX3" fmla="*/ 1 w 20578"/>
                  <a:gd name="connsiteY3" fmla="*/ 0 h 21600"/>
                  <a:gd name="connsiteX4" fmla="*/ 775 w 20578"/>
                  <a:gd name="connsiteY4" fmla="*/ 1843 h 21600"/>
                  <a:gd name="connsiteX5" fmla="*/ 1506 w 20578"/>
                  <a:gd name="connsiteY5" fmla="*/ 15903 h 21600"/>
                  <a:gd name="connsiteX6" fmla="*/ 37 w 20578"/>
                  <a:gd name="connsiteY6" fmla="*/ 21376 h 21600"/>
                  <a:gd name="connsiteX0" fmla="*/ 19781 w 20580"/>
                  <a:gd name="connsiteY0" fmla="*/ 21600 h 21600"/>
                  <a:gd name="connsiteX1" fmla="*/ 19879 w 20580"/>
                  <a:gd name="connsiteY1" fmla="*/ 17107 h 21600"/>
                  <a:gd name="connsiteX2" fmla="*/ 15826 w 20580"/>
                  <a:gd name="connsiteY2" fmla="*/ 0 h 21600"/>
                  <a:gd name="connsiteX3" fmla="*/ 3 w 20580"/>
                  <a:gd name="connsiteY3" fmla="*/ 0 h 21600"/>
                  <a:gd name="connsiteX4" fmla="*/ 777 w 20580"/>
                  <a:gd name="connsiteY4" fmla="*/ 1843 h 21600"/>
                  <a:gd name="connsiteX5" fmla="*/ 1362 w 20580"/>
                  <a:gd name="connsiteY5" fmla="*/ 16761 h 21600"/>
                  <a:gd name="connsiteX6" fmla="*/ 39 w 20580"/>
                  <a:gd name="connsiteY6" fmla="*/ 21376 h 21600"/>
                  <a:gd name="connsiteX0" fmla="*/ 19781 w 20580"/>
                  <a:gd name="connsiteY0" fmla="*/ 22107 h 22107"/>
                  <a:gd name="connsiteX1" fmla="*/ 19879 w 20580"/>
                  <a:gd name="connsiteY1" fmla="*/ 17614 h 22107"/>
                  <a:gd name="connsiteX2" fmla="*/ 16092 w 20580"/>
                  <a:gd name="connsiteY2" fmla="*/ 1554 h 22107"/>
                  <a:gd name="connsiteX3" fmla="*/ 15826 w 20580"/>
                  <a:gd name="connsiteY3" fmla="*/ 507 h 22107"/>
                  <a:gd name="connsiteX4" fmla="*/ 3 w 20580"/>
                  <a:gd name="connsiteY4" fmla="*/ 507 h 22107"/>
                  <a:gd name="connsiteX5" fmla="*/ 777 w 20580"/>
                  <a:gd name="connsiteY5" fmla="*/ 2350 h 22107"/>
                  <a:gd name="connsiteX6" fmla="*/ 1362 w 20580"/>
                  <a:gd name="connsiteY6" fmla="*/ 17268 h 22107"/>
                  <a:gd name="connsiteX7" fmla="*/ 39 w 20580"/>
                  <a:gd name="connsiteY7" fmla="*/ 21883 h 22107"/>
                  <a:gd name="connsiteX0" fmla="*/ 19781 w 20580"/>
                  <a:gd name="connsiteY0" fmla="*/ 21600 h 21600"/>
                  <a:gd name="connsiteX1" fmla="*/ 19879 w 20580"/>
                  <a:gd name="connsiteY1" fmla="*/ 17107 h 21600"/>
                  <a:gd name="connsiteX2" fmla="*/ 17646 w 20580"/>
                  <a:gd name="connsiteY2" fmla="*/ 7130 h 21600"/>
                  <a:gd name="connsiteX3" fmla="*/ 16092 w 20580"/>
                  <a:gd name="connsiteY3" fmla="*/ 1047 h 21600"/>
                  <a:gd name="connsiteX4" fmla="*/ 15826 w 20580"/>
                  <a:gd name="connsiteY4" fmla="*/ 0 h 21600"/>
                  <a:gd name="connsiteX5" fmla="*/ 3 w 20580"/>
                  <a:gd name="connsiteY5" fmla="*/ 0 h 21600"/>
                  <a:gd name="connsiteX6" fmla="*/ 777 w 20580"/>
                  <a:gd name="connsiteY6" fmla="*/ 1843 h 21600"/>
                  <a:gd name="connsiteX7" fmla="*/ 1362 w 20580"/>
                  <a:gd name="connsiteY7" fmla="*/ 16761 h 21600"/>
                  <a:gd name="connsiteX8" fmla="*/ 39 w 20580"/>
                  <a:gd name="connsiteY8" fmla="*/ 21376 h 21600"/>
                  <a:gd name="connsiteX0" fmla="*/ 19781 w 20655"/>
                  <a:gd name="connsiteY0" fmla="*/ 21600 h 21600"/>
                  <a:gd name="connsiteX1" fmla="*/ 19879 w 20655"/>
                  <a:gd name="connsiteY1" fmla="*/ 17107 h 21600"/>
                  <a:gd name="connsiteX2" fmla="*/ 16092 w 20655"/>
                  <a:gd name="connsiteY2" fmla="*/ 1047 h 21600"/>
                  <a:gd name="connsiteX3" fmla="*/ 15826 w 20655"/>
                  <a:gd name="connsiteY3" fmla="*/ 0 h 21600"/>
                  <a:gd name="connsiteX4" fmla="*/ 3 w 20655"/>
                  <a:gd name="connsiteY4" fmla="*/ 0 h 21600"/>
                  <a:gd name="connsiteX5" fmla="*/ 777 w 20655"/>
                  <a:gd name="connsiteY5" fmla="*/ 1843 h 21600"/>
                  <a:gd name="connsiteX6" fmla="*/ 1362 w 20655"/>
                  <a:gd name="connsiteY6" fmla="*/ 16761 h 21600"/>
                  <a:gd name="connsiteX7" fmla="*/ 39 w 20655"/>
                  <a:gd name="connsiteY7" fmla="*/ 21376 h 21600"/>
                  <a:gd name="connsiteX0" fmla="*/ 19781 w 20655"/>
                  <a:gd name="connsiteY0" fmla="*/ 21600 h 21600"/>
                  <a:gd name="connsiteX1" fmla="*/ 19879 w 20655"/>
                  <a:gd name="connsiteY1" fmla="*/ 17107 h 21600"/>
                  <a:gd name="connsiteX2" fmla="*/ 17432 w 20655"/>
                  <a:gd name="connsiteY2" fmla="*/ 7098 h 21600"/>
                  <a:gd name="connsiteX3" fmla="*/ 16092 w 20655"/>
                  <a:gd name="connsiteY3" fmla="*/ 1047 h 21600"/>
                  <a:gd name="connsiteX4" fmla="*/ 15826 w 20655"/>
                  <a:gd name="connsiteY4" fmla="*/ 0 h 21600"/>
                  <a:gd name="connsiteX5" fmla="*/ 3 w 20655"/>
                  <a:gd name="connsiteY5" fmla="*/ 0 h 21600"/>
                  <a:gd name="connsiteX6" fmla="*/ 777 w 20655"/>
                  <a:gd name="connsiteY6" fmla="*/ 1843 h 21600"/>
                  <a:gd name="connsiteX7" fmla="*/ 1362 w 20655"/>
                  <a:gd name="connsiteY7" fmla="*/ 16761 h 21600"/>
                  <a:gd name="connsiteX8" fmla="*/ 39 w 20655"/>
                  <a:gd name="connsiteY8" fmla="*/ 21376 h 21600"/>
                  <a:gd name="connsiteX0" fmla="*/ 19781 w 20655"/>
                  <a:gd name="connsiteY0" fmla="*/ 21600 h 21600"/>
                  <a:gd name="connsiteX1" fmla="*/ 19879 w 20655"/>
                  <a:gd name="connsiteY1" fmla="*/ 17107 h 21600"/>
                  <a:gd name="connsiteX2" fmla="*/ 16092 w 20655"/>
                  <a:gd name="connsiteY2" fmla="*/ 1047 h 21600"/>
                  <a:gd name="connsiteX3" fmla="*/ 15826 w 20655"/>
                  <a:gd name="connsiteY3" fmla="*/ 0 h 21600"/>
                  <a:gd name="connsiteX4" fmla="*/ 3 w 20655"/>
                  <a:gd name="connsiteY4" fmla="*/ 0 h 21600"/>
                  <a:gd name="connsiteX5" fmla="*/ 777 w 20655"/>
                  <a:gd name="connsiteY5" fmla="*/ 1843 h 21600"/>
                  <a:gd name="connsiteX6" fmla="*/ 1362 w 20655"/>
                  <a:gd name="connsiteY6" fmla="*/ 16761 h 21600"/>
                  <a:gd name="connsiteX7" fmla="*/ 39 w 20655"/>
                  <a:gd name="connsiteY7" fmla="*/ 21376 h 21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0655" h="21600" extrusionOk="0">
                    <a:moveTo>
                      <a:pt x="19781" y="21600"/>
                    </a:moveTo>
                    <a:cubicBezTo>
                      <a:pt x="21310" y="19799"/>
                      <a:pt x="20494" y="20533"/>
                      <a:pt x="19879" y="17107"/>
                    </a:cubicBezTo>
                    <a:cubicBezTo>
                      <a:pt x="19264" y="13682"/>
                      <a:pt x="16767" y="3898"/>
                      <a:pt x="16092" y="1047"/>
                    </a:cubicBezTo>
                    <a:cubicBezTo>
                      <a:pt x="15789" y="-141"/>
                      <a:pt x="18507" y="174"/>
                      <a:pt x="15826" y="0"/>
                    </a:cubicBezTo>
                    <a:lnTo>
                      <a:pt x="3" y="0"/>
                    </a:lnTo>
                    <a:lnTo>
                      <a:pt x="777" y="1843"/>
                    </a:lnTo>
                    <a:cubicBezTo>
                      <a:pt x="765" y="4727"/>
                      <a:pt x="1073" y="13883"/>
                      <a:pt x="1362" y="16761"/>
                    </a:cubicBezTo>
                    <a:cubicBezTo>
                      <a:pt x="1544" y="18573"/>
                      <a:pt x="-290" y="19629"/>
                      <a:pt x="39" y="21376"/>
                    </a:cubicBezTo>
                  </a:path>
                </a:pathLst>
              </a:custGeom>
              <a:solidFill>
                <a:schemeClr val="accent4"/>
              </a:solidFill>
              <a:ln w="38100" cap="flat">
                <a:solidFill>
                  <a:srgbClr val="46537A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z="3000">
                    <a:solidFill>
                      <a:srgbClr val="FFFFFF"/>
                    </a:solidFill>
                    <a:effectLst>
                      <a:outerShdw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4" name="chenying0907 21"/>
              <p:cNvSpPr/>
              <p:nvPr/>
            </p:nvSpPr>
            <p:spPr>
              <a:xfrm>
                <a:off x="12700" y="889000"/>
                <a:ext cx="199716" cy="175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7274" extrusionOk="0">
                    <a:moveTo>
                      <a:pt x="21600" y="0"/>
                    </a:moveTo>
                    <a:cubicBezTo>
                      <a:pt x="18923" y="21600"/>
                      <a:pt x="5182" y="19974"/>
                      <a:pt x="0" y="11161"/>
                    </a:cubicBezTo>
                  </a:path>
                </a:pathLst>
              </a:custGeom>
              <a:grpFill/>
              <a:ln w="38100" cap="flat">
                <a:solidFill>
                  <a:srgbClr val="46537A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z="3000">
                    <a:solidFill>
                      <a:srgbClr val="FFFFFF"/>
                    </a:solidFill>
                    <a:effectLst>
                      <a:outerShdw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5" name="chenying0907 22"/>
              <p:cNvSpPr/>
              <p:nvPr/>
            </p:nvSpPr>
            <p:spPr>
              <a:xfrm>
                <a:off x="0" y="-1"/>
                <a:ext cx="169627" cy="1569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399" extrusionOk="0">
                    <a:moveTo>
                      <a:pt x="21600" y="21399"/>
                    </a:moveTo>
                    <a:cubicBezTo>
                      <a:pt x="21600" y="14641"/>
                      <a:pt x="20714" y="6540"/>
                      <a:pt x="20597" y="325"/>
                    </a:cubicBezTo>
                    <a:cubicBezTo>
                      <a:pt x="13874" y="-42"/>
                      <a:pt x="6603" y="-201"/>
                      <a:pt x="0" y="411"/>
                    </a:cubicBezTo>
                    <a:cubicBezTo>
                      <a:pt x="771" y="6724"/>
                      <a:pt x="1612" y="13779"/>
                      <a:pt x="1316" y="20126"/>
                    </a:cubicBezTo>
                  </a:path>
                </a:pathLst>
              </a:custGeom>
              <a:grpFill/>
              <a:ln w="38100" cap="flat">
                <a:solidFill>
                  <a:srgbClr val="46537A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z="3000">
                    <a:solidFill>
                      <a:srgbClr val="FFFFFF"/>
                    </a:solidFill>
                    <a:effectLst>
                      <a:outerShdw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6" name="chenying0907 23"/>
              <p:cNvSpPr/>
              <p:nvPr/>
            </p:nvSpPr>
            <p:spPr>
              <a:xfrm>
                <a:off x="12700" y="889000"/>
                <a:ext cx="200707" cy="23429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472" y="7302"/>
                      <a:pt x="6555" y="15634"/>
                      <a:pt x="11604" y="21600"/>
                    </a:cubicBezTo>
                    <a:cubicBezTo>
                      <a:pt x="14587" y="14593"/>
                      <a:pt x="19470" y="7960"/>
                      <a:pt x="21600" y="709"/>
                    </a:cubicBezTo>
                  </a:path>
                </a:pathLst>
              </a:custGeom>
              <a:grpFill/>
              <a:ln w="38100" cap="flat">
                <a:solidFill>
                  <a:srgbClr val="46537A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z="3000">
                    <a:solidFill>
                      <a:srgbClr val="FFFFFF"/>
                    </a:solidFill>
                    <a:effectLst>
                      <a:outerShdw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  <p:sp>
          <p:nvSpPr>
            <p:cNvPr id="7" name="chenying0907 109"/>
            <p:cNvSpPr/>
            <p:nvPr/>
          </p:nvSpPr>
          <p:spPr>
            <a:xfrm rot="19960150">
              <a:off x="953326" y="1604200"/>
              <a:ext cx="3203818" cy="30510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4" h="21252" extrusionOk="0">
                  <a:moveTo>
                    <a:pt x="0" y="11486"/>
                  </a:moveTo>
                  <a:cubicBezTo>
                    <a:pt x="6297" y="11810"/>
                    <a:pt x="8452" y="9094"/>
                    <a:pt x="10432" y="6445"/>
                  </a:cubicBezTo>
                  <a:cubicBezTo>
                    <a:pt x="11413" y="5133"/>
                    <a:pt x="12361" y="62"/>
                    <a:pt x="14424" y="1"/>
                  </a:cubicBezTo>
                  <a:cubicBezTo>
                    <a:pt x="15769" y="-39"/>
                    <a:pt x="16223" y="2237"/>
                    <a:pt x="16082" y="3272"/>
                  </a:cubicBezTo>
                  <a:cubicBezTo>
                    <a:pt x="15861" y="4889"/>
                    <a:pt x="14041" y="6135"/>
                    <a:pt x="14194" y="7965"/>
                  </a:cubicBezTo>
                  <a:cubicBezTo>
                    <a:pt x="14390" y="10301"/>
                    <a:pt x="17861" y="9673"/>
                    <a:pt x="19260" y="10227"/>
                  </a:cubicBezTo>
                  <a:cubicBezTo>
                    <a:pt x="19766" y="10428"/>
                    <a:pt x="21231" y="11033"/>
                    <a:pt x="21376" y="11673"/>
                  </a:cubicBezTo>
                  <a:cubicBezTo>
                    <a:pt x="21570" y="12535"/>
                    <a:pt x="20193" y="13225"/>
                    <a:pt x="19575" y="13518"/>
                  </a:cubicBezTo>
                  <a:cubicBezTo>
                    <a:pt x="20100" y="13794"/>
                    <a:pt x="21600" y="14815"/>
                    <a:pt x="21175" y="15661"/>
                  </a:cubicBezTo>
                  <a:cubicBezTo>
                    <a:pt x="20946" y="16116"/>
                    <a:pt x="20069" y="16279"/>
                    <a:pt x="19912" y="16721"/>
                  </a:cubicBezTo>
                  <a:cubicBezTo>
                    <a:pt x="19755" y="17170"/>
                    <a:pt x="20477" y="17215"/>
                    <a:pt x="20793" y="17467"/>
                  </a:cubicBezTo>
                  <a:cubicBezTo>
                    <a:pt x="21207" y="17798"/>
                    <a:pt x="21392" y="18222"/>
                    <a:pt x="21094" y="18674"/>
                  </a:cubicBezTo>
                  <a:cubicBezTo>
                    <a:pt x="20996" y="18822"/>
                    <a:pt x="20711" y="18995"/>
                    <a:pt x="20448" y="19175"/>
                  </a:cubicBezTo>
                  <a:cubicBezTo>
                    <a:pt x="20191" y="19349"/>
                    <a:pt x="19956" y="19529"/>
                    <a:pt x="19937" y="19697"/>
                  </a:cubicBezTo>
                  <a:cubicBezTo>
                    <a:pt x="19902" y="20016"/>
                    <a:pt x="20352" y="20019"/>
                    <a:pt x="20495" y="20232"/>
                  </a:cubicBezTo>
                  <a:cubicBezTo>
                    <a:pt x="21389" y="21561"/>
                    <a:pt x="18668" y="21213"/>
                    <a:pt x="18243" y="21207"/>
                  </a:cubicBezTo>
                  <a:cubicBezTo>
                    <a:pt x="15548" y="21174"/>
                    <a:pt x="12492" y="21415"/>
                    <a:pt x="9278" y="20028"/>
                  </a:cubicBezTo>
                  <a:cubicBezTo>
                    <a:pt x="6757" y="18941"/>
                    <a:pt x="4040" y="19440"/>
                    <a:pt x="1192" y="19163"/>
                  </a:cubicBezTo>
                </a:path>
              </a:pathLst>
            </a:custGeom>
            <a:grpFill/>
            <a:ln w="38100">
              <a:solidFill>
                <a:srgbClr val="46537A"/>
              </a:solidFill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pic>
        <p:nvPicPr>
          <p:cNvPr id="9" name="圖片 8">
            <a:extLst>
              <a:ext uri="{FF2B5EF4-FFF2-40B4-BE49-F238E27FC236}">
                <a16:creationId xmlns:a16="http://schemas.microsoft.com/office/drawing/2014/main" id="{605AA15C-8F5F-46B9-A837-27235D3F88A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828" t="15938" r="43751" b="68101"/>
          <a:stretch/>
        </p:blipFill>
        <p:spPr>
          <a:xfrm>
            <a:off x="1278242" y="2603738"/>
            <a:ext cx="10233191" cy="121771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文本框 9">
            <a:extLst>
              <a:ext uri="{FF2B5EF4-FFF2-40B4-BE49-F238E27FC236}">
                <a16:creationId xmlns:a16="http://schemas.microsoft.com/office/drawing/2014/main" id="{A93FE5DE-220B-4088-AE4F-9497F790365E}"/>
              </a:ext>
            </a:extLst>
          </p:cNvPr>
          <p:cNvSpPr txBox="1"/>
          <p:nvPr/>
        </p:nvSpPr>
        <p:spPr>
          <a:xfrm>
            <a:off x="1511123" y="281358"/>
            <a:ext cx="32171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200" dirty="0">
                <a:solidFill>
                  <a:schemeClr val="tx2">
                    <a:lumMod val="75000"/>
                  </a:schemeClr>
                </a:solidFill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</a:rPr>
              <a:t>Python</a:t>
            </a:r>
            <a:r>
              <a:rPr kumimoji="1" lang="zh-TW" altLang="en-US" sz="3200" dirty="0">
                <a:solidFill>
                  <a:schemeClr val="tx2">
                    <a:lumMod val="75000"/>
                  </a:schemeClr>
                </a:solidFill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</a:rPr>
              <a:t>程式語言</a:t>
            </a:r>
            <a:endParaRPr kumimoji="1" lang="en-US" altLang="zh-TW" sz="3200" dirty="0">
              <a:solidFill>
                <a:schemeClr val="tx2">
                  <a:lumMod val="75000"/>
                </a:schemeClr>
              </a:solidFill>
              <a:latin typeface="萝莉体 第二版" panose="02000500000000000000" pitchFamily="2" charset="-122"/>
              <a:ea typeface="萝莉体 第二版" panose="02000500000000000000" pitchFamily="2" charset="-122"/>
              <a:cs typeface="萝莉体 第二版" panose="02000500000000000000" pitchFamily="2" charset="-122"/>
            </a:endParaRP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9CBC7E77-D0EE-4C03-AAF0-1E99C134C10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</a:blip>
          <a:srcRect l="10828" t="3003" r="43751" b="85019"/>
          <a:stretch/>
        </p:blipFill>
        <p:spPr>
          <a:xfrm>
            <a:off x="1278241" y="1665013"/>
            <a:ext cx="10233191" cy="91381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76487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圖片 14">
            <a:extLst>
              <a:ext uri="{FF2B5EF4-FFF2-40B4-BE49-F238E27FC236}">
                <a16:creationId xmlns:a16="http://schemas.microsoft.com/office/drawing/2014/main" id="{5CED2B0F-6728-4D4F-8AD2-CE4BDC0DAC7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</a:blip>
          <a:srcRect l="10828" t="3448" r="43751" b="51208"/>
          <a:stretch/>
        </p:blipFill>
        <p:spPr>
          <a:xfrm>
            <a:off x="1275842" y="1602817"/>
            <a:ext cx="10233191" cy="3459513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7" name="组 10">
            <a:extLst>
              <a:ext uri="{FF2B5EF4-FFF2-40B4-BE49-F238E27FC236}">
                <a16:creationId xmlns:a16="http://schemas.microsoft.com/office/drawing/2014/main" id="{16F36F8B-1EA0-42E9-BC11-5002F4B61C7F}"/>
              </a:ext>
            </a:extLst>
          </p:cNvPr>
          <p:cNvGrpSpPr/>
          <p:nvPr/>
        </p:nvGrpSpPr>
        <p:grpSpPr>
          <a:xfrm>
            <a:off x="-7348" y="167081"/>
            <a:ext cx="1375831" cy="1398104"/>
            <a:chOff x="953326" y="1604200"/>
            <a:chExt cx="3203818" cy="3649107"/>
          </a:xfrm>
          <a:solidFill>
            <a:srgbClr val="F8F6F3"/>
          </a:solidFill>
        </p:grpSpPr>
        <p:grpSp>
          <p:nvGrpSpPr>
            <p:cNvPr id="18" name="Group 24">
              <a:extLst>
                <a:ext uri="{FF2B5EF4-FFF2-40B4-BE49-F238E27FC236}">
                  <a16:creationId xmlns:a16="http://schemas.microsoft.com/office/drawing/2014/main" id="{C9CF787E-1EF2-4794-ABFC-2CE962BEC75F}"/>
                </a:ext>
              </a:extLst>
            </p:cNvPr>
            <p:cNvGrpSpPr/>
            <p:nvPr/>
          </p:nvGrpSpPr>
          <p:grpSpPr>
            <a:xfrm rot="19960150">
              <a:off x="3473071" y="1919475"/>
              <a:ext cx="660855" cy="3333832"/>
              <a:chOff x="0" y="-1"/>
              <a:chExt cx="222665" cy="1123294"/>
            </a:xfrm>
            <a:grpFill/>
          </p:grpSpPr>
          <p:sp>
            <p:nvSpPr>
              <p:cNvPr id="20" name="chenying0907 20">
                <a:extLst>
                  <a:ext uri="{FF2B5EF4-FFF2-40B4-BE49-F238E27FC236}">
                    <a16:creationId xmlns:a16="http://schemas.microsoft.com/office/drawing/2014/main" id="{A9B9D9C5-0E9A-46FE-9C73-77D3BD719FEE}"/>
                  </a:ext>
                </a:extLst>
              </p:cNvPr>
              <p:cNvSpPr/>
              <p:nvPr/>
            </p:nvSpPr>
            <p:spPr>
              <a:xfrm>
                <a:off x="12679" y="165100"/>
                <a:ext cx="209986" cy="742430"/>
              </a:xfrm>
              <a:custGeom>
                <a:avLst/>
                <a:gdLst>
                  <a:gd name="connsiteX0" fmla="*/ 19779 w 20578"/>
                  <a:gd name="connsiteY0" fmla="*/ 21600 h 21600"/>
                  <a:gd name="connsiteX1" fmla="*/ 19877 w 20578"/>
                  <a:gd name="connsiteY1" fmla="*/ 17107 h 21600"/>
                  <a:gd name="connsiteX2" fmla="*/ 15824 w 20578"/>
                  <a:gd name="connsiteY2" fmla="*/ 0 h 21600"/>
                  <a:gd name="connsiteX3" fmla="*/ 1 w 20578"/>
                  <a:gd name="connsiteY3" fmla="*/ 0 h 21600"/>
                  <a:gd name="connsiteX4" fmla="*/ 775 w 20578"/>
                  <a:gd name="connsiteY4" fmla="*/ 1843 h 21600"/>
                  <a:gd name="connsiteX5" fmla="*/ 1506 w 20578"/>
                  <a:gd name="connsiteY5" fmla="*/ 15903 h 21600"/>
                  <a:gd name="connsiteX6" fmla="*/ 37 w 20578"/>
                  <a:gd name="connsiteY6" fmla="*/ 21376 h 21600"/>
                  <a:gd name="connsiteX0" fmla="*/ 19781 w 20580"/>
                  <a:gd name="connsiteY0" fmla="*/ 21600 h 21600"/>
                  <a:gd name="connsiteX1" fmla="*/ 19879 w 20580"/>
                  <a:gd name="connsiteY1" fmla="*/ 17107 h 21600"/>
                  <a:gd name="connsiteX2" fmla="*/ 15826 w 20580"/>
                  <a:gd name="connsiteY2" fmla="*/ 0 h 21600"/>
                  <a:gd name="connsiteX3" fmla="*/ 3 w 20580"/>
                  <a:gd name="connsiteY3" fmla="*/ 0 h 21600"/>
                  <a:gd name="connsiteX4" fmla="*/ 777 w 20580"/>
                  <a:gd name="connsiteY4" fmla="*/ 1843 h 21600"/>
                  <a:gd name="connsiteX5" fmla="*/ 1362 w 20580"/>
                  <a:gd name="connsiteY5" fmla="*/ 16761 h 21600"/>
                  <a:gd name="connsiteX6" fmla="*/ 39 w 20580"/>
                  <a:gd name="connsiteY6" fmla="*/ 21376 h 21600"/>
                  <a:gd name="connsiteX0" fmla="*/ 19781 w 20580"/>
                  <a:gd name="connsiteY0" fmla="*/ 22107 h 22107"/>
                  <a:gd name="connsiteX1" fmla="*/ 19879 w 20580"/>
                  <a:gd name="connsiteY1" fmla="*/ 17614 h 22107"/>
                  <a:gd name="connsiteX2" fmla="*/ 16092 w 20580"/>
                  <a:gd name="connsiteY2" fmla="*/ 1554 h 22107"/>
                  <a:gd name="connsiteX3" fmla="*/ 15826 w 20580"/>
                  <a:gd name="connsiteY3" fmla="*/ 507 h 22107"/>
                  <a:gd name="connsiteX4" fmla="*/ 3 w 20580"/>
                  <a:gd name="connsiteY4" fmla="*/ 507 h 22107"/>
                  <a:gd name="connsiteX5" fmla="*/ 777 w 20580"/>
                  <a:gd name="connsiteY5" fmla="*/ 2350 h 22107"/>
                  <a:gd name="connsiteX6" fmla="*/ 1362 w 20580"/>
                  <a:gd name="connsiteY6" fmla="*/ 17268 h 22107"/>
                  <a:gd name="connsiteX7" fmla="*/ 39 w 20580"/>
                  <a:gd name="connsiteY7" fmla="*/ 21883 h 22107"/>
                  <a:gd name="connsiteX0" fmla="*/ 19781 w 20580"/>
                  <a:gd name="connsiteY0" fmla="*/ 21600 h 21600"/>
                  <a:gd name="connsiteX1" fmla="*/ 19879 w 20580"/>
                  <a:gd name="connsiteY1" fmla="*/ 17107 h 21600"/>
                  <a:gd name="connsiteX2" fmla="*/ 17646 w 20580"/>
                  <a:gd name="connsiteY2" fmla="*/ 7130 h 21600"/>
                  <a:gd name="connsiteX3" fmla="*/ 16092 w 20580"/>
                  <a:gd name="connsiteY3" fmla="*/ 1047 h 21600"/>
                  <a:gd name="connsiteX4" fmla="*/ 15826 w 20580"/>
                  <a:gd name="connsiteY4" fmla="*/ 0 h 21600"/>
                  <a:gd name="connsiteX5" fmla="*/ 3 w 20580"/>
                  <a:gd name="connsiteY5" fmla="*/ 0 h 21600"/>
                  <a:gd name="connsiteX6" fmla="*/ 777 w 20580"/>
                  <a:gd name="connsiteY6" fmla="*/ 1843 h 21600"/>
                  <a:gd name="connsiteX7" fmla="*/ 1362 w 20580"/>
                  <a:gd name="connsiteY7" fmla="*/ 16761 h 21600"/>
                  <a:gd name="connsiteX8" fmla="*/ 39 w 20580"/>
                  <a:gd name="connsiteY8" fmla="*/ 21376 h 21600"/>
                  <a:gd name="connsiteX0" fmla="*/ 19781 w 20655"/>
                  <a:gd name="connsiteY0" fmla="*/ 21600 h 21600"/>
                  <a:gd name="connsiteX1" fmla="*/ 19879 w 20655"/>
                  <a:gd name="connsiteY1" fmla="*/ 17107 h 21600"/>
                  <a:gd name="connsiteX2" fmla="*/ 16092 w 20655"/>
                  <a:gd name="connsiteY2" fmla="*/ 1047 h 21600"/>
                  <a:gd name="connsiteX3" fmla="*/ 15826 w 20655"/>
                  <a:gd name="connsiteY3" fmla="*/ 0 h 21600"/>
                  <a:gd name="connsiteX4" fmla="*/ 3 w 20655"/>
                  <a:gd name="connsiteY4" fmla="*/ 0 h 21600"/>
                  <a:gd name="connsiteX5" fmla="*/ 777 w 20655"/>
                  <a:gd name="connsiteY5" fmla="*/ 1843 h 21600"/>
                  <a:gd name="connsiteX6" fmla="*/ 1362 w 20655"/>
                  <a:gd name="connsiteY6" fmla="*/ 16761 h 21600"/>
                  <a:gd name="connsiteX7" fmla="*/ 39 w 20655"/>
                  <a:gd name="connsiteY7" fmla="*/ 21376 h 21600"/>
                  <a:gd name="connsiteX0" fmla="*/ 19781 w 20655"/>
                  <a:gd name="connsiteY0" fmla="*/ 21600 h 21600"/>
                  <a:gd name="connsiteX1" fmla="*/ 19879 w 20655"/>
                  <a:gd name="connsiteY1" fmla="*/ 17107 h 21600"/>
                  <a:gd name="connsiteX2" fmla="*/ 17432 w 20655"/>
                  <a:gd name="connsiteY2" fmla="*/ 7098 h 21600"/>
                  <a:gd name="connsiteX3" fmla="*/ 16092 w 20655"/>
                  <a:gd name="connsiteY3" fmla="*/ 1047 h 21600"/>
                  <a:gd name="connsiteX4" fmla="*/ 15826 w 20655"/>
                  <a:gd name="connsiteY4" fmla="*/ 0 h 21600"/>
                  <a:gd name="connsiteX5" fmla="*/ 3 w 20655"/>
                  <a:gd name="connsiteY5" fmla="*/ 0 h 21600"/>
                  <a:gd name="connsiteX6" fmla="*/ 777 w 20655"/>
                  <a:gd name="connsiteY6" fmla="*/ 1843 h 21600"/>
                  <a:gd name="connsiteX7" fmla="*/ 1362 w 20655"/>
                  <a:gd name="connsiteY7" fmla="*/ 16761 h 21600"/>
                  <a:gd name="connsiteX8" fmla="*/ 39 w 20655"/>
                  <a:gd name="connsiteY8" fmla="*/ 21376 h 21600"/>
                  <a:gd name="connsiteX0" fmla="*/ 19781 w 20655"/>
                  <a:gd name="connsiteY0" fmla="*/ 21600 h 21600"/>
                  <a:gd name="connsiteX1" fmla="*/ 19879 w 20655"/>
                  <a:gd name="connsiteY1" fmla="*/ 17107 h 21600"/>
                  <a:gd name="connsiteX2" fmla="*/ 16092 w 20655"/>
                  <a:gd name="connsiteY2" fmla="*/ 1047 h 21600"/>
                  <a:gd name="connsiteX3" fmla="*/ 15826 w 20655"/>
                  <a:gd name="connsiteY3" fmla="*/ 0 h 21600"/>
                  <a:gd name="connsiteX4" fmla="*/ 3 w 20655"/>
                  <a:gd name="connsiteY4" fmla="*/ 0 h 21600"/>
                  <a:gd name="connsiteX5" fmla="*/ 777 w 20655"/>
                  <a:gd name="connsiteY5" fmla="*/ 1843 h 21600"/>
                  <a:gd name="connsiteX6" fmla="*/ 1362 w 20655"/>
                  <a:gd name="connsiteY6" fmla="*/ 16761 h 21600"/>
                  <a:gd name="connsiteX7" fmla="*/ 39 w 20655"/>
                  <a:gd name="connsiteY7" fmla="*/ 21376 h 21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0655" h="21600" extrusionOk="0">
                    <a:moveTo>
                      <a:pt x="19781" y="21600"/>
                    </a:moveTo>
                    <a:cubicBezTo>
                      <a:pt x="21310" y="19799"/>
                      <a:pt x="20494" y="20533"/>
                      <a:pt x="19879" y="17107"/>
                    </a:cubicBezTo>
                    <a:cubicBezTo>
                      <a:pt x="19264" y="13682"/>
                      <a:pt x="16767" y="3898"/>
                      <a:pt x="16092" y="1047"/>
                    </a:cubicBezTo>
                    <a:cubicBezTo>
                      <a:pt x="15789" y="-141"/>
                      <a:pt x="18507" y="174"/>
                      <a:pt x="15826" y="0"/>
                    </a:cubicBezTo>
                    <a:lnTo>
                      <a:pt x="3" y="0"/>
                    </a:lnTo>
                    <a:lnTo>
                      <a:pt x="777" y="1843"/>
                    </a:lnTo>
                    <a:cubicBezTo>
                      <a:pt x="765" y="4727"/>
                      <a:pt x="1073" y="13883"/>
                      <a:pt x="1362" y="16761"/>
                    </a:cubicBezTo>
                    <a:cubicBezTo>
                      <a:pt x="1544" y="18573"/>
                      <a:pt x="-290" y="19629"/>
                      <a:pt x="39" y="21376"/>
                    </a:cubicBezTo>
                  </a:path>
                </a:pathLst>
              </a:custGeom>
              <a:solidFill>
                <a:schemeClr val="accent4"/>
              </a:solidFill>
              <a:ln w="38100" cap="flat">
                <a:solidFill>
                  <a:srgbClr val="46537A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z="3000">
                    <a:solidFill>
                      <a:srgbClr val="FFFFFF"/>
                    </a:solidFill>
                    <a:effectLst>
                      <a:outerShdw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21" name="chenying0907 21">
                <a:extLst>
                  <a:ext uri="{FF2B5EF4-FFF2-40B4-BE49-F238E27FC236}">
                    <a16:creationId xmlns:a16="http://schemas.microsoft.com/office/drawing/2014/main" id="{B46445CD-A3A7-4595-8EEF-F6374F91588A}"/>
                  </a:ext>
                </a:extLst>
              </p:cNvPr>
              <p:cNvSpPr/>
              <p:nvPr/>
            </p:nvSpPr>
            <p:spPr>
              <a:xfrm>
                <a:off x="12700" y="889000"/>
                <a:ext cx="199716" cy="175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7274" extrusionOk="0">
                    <a:moveTo>
                      <a:pt x="21600" y="0"/>
                    </a:moveTo>
                    <a:cubicBezTo>
                      <a:pt x="18923" y="21600"/>
                      <a:pt x="5182" y="19974"/>
                      <a:pt x="0" y="11161"/>
                    </a:cubicBezTo>
                  </a:path>
                </a:pathLst>
              </a:custGeom>
              <a:grpFill/>
              <a:ln w="38100" cap="flat">
                <a:solidFill>
                  <a:srgbClr val="46537A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z="3000">
                    <a:solidFill>
                      <a:srgbClr val="FFFFFF"/>
                    </a:solidFill>
                    <a:effectLst>
                      <a:outerShdw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22" name="chenying0907 22">
                <a:extLst>
                  <a:ext uri="{FF2B5EF4-FFF2-40B4-BE49-F238E27FC236}">
                    <a16:creationId xmlns:a16="http://schemas.microsoft.com/office/drawing/2014/main" id="{36193A12-EA3F-4A58-B46A-75B527E131FD}"/>
                  </a:ext>
                </a:extLst>
              </p:cNvPr>
              <p:cNvSpPr/>
              <p:nvPr/>
            </p:nvSpPr>
            <p:spPr>
              <a:xfrm>
                <a:off x="0" y="-1"/>
                <a:ext cx="169627" cy="1569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399" extrusionOk="0">
                    <a:moveTo>
                      <a:pt x="21600" y="21399"/>
                    </a:moveTo>
                    <a:cubicBezTo>
                      <a:pt x="21600" y="14641"/>
                      <a:pt x="20714" y="6540"/>
                      <a:pt x="20597" y="325"/>
                    </a:cubicBezTo>
                    <a:cubicBezTo>
                      <a:pt x="13874" y="-42"/>
                      <a:pt x="6603" y="-201"/>
                      <a:pt x="0" y="411"/>
                    </a:cubicBezTo>
                    <a:cubicBezTo>
                      <a:pt x="771" y="6724"/>
                      <a:pt x="1612" y="13779"/>
                      <a:pt x="1316" y="20126"/>
                    </a:cubicBezTo>
                  </a:path>
                </a:pathLst>
              </a:custGeom>
              <a:grpFill/>
              <a:ln w="38100" cap="flat">
                <a:solidFill>
                  <a:srgbClr val="46537A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z="3000">
                    <a:solidFill>
                      <a:srgbClr val="FFFFFF"/>
                    </a:solidFill>
                    <a:effectLst>
                      <a:outerShdw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23" name="chenying0907 23">
                <a:extLst>
                  <a:ext uri="{FF2B5EF4-FFF2-40B4-BE49-F238E27FC236}">
                    <a16:creationId xmlns:a16="http://schemas.microsoft.com/office/drawing/2014/main" id="{487B2789-5D15-4114-9EB1-A8265B73927B}"/>
                  </a:ext>
                </a:extLst>
              </p:cNvPr>
              <p:cNvSpPr/>
              <p:nvPr/>
            </p:nvSpPr>
            <p:spPr>
              <a:xfrm>
                <a:off x="12700" y="889000"/>
                <a:ext cx="200707" cy="23429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472" y="7302"/>
                      <a:pt x="6555" y="15634"/>
                      <a:pt x="11604" y="21600"/>
                    </a:cubicBezTo>
                    <a:cubicBezTo>
                      <a:pt x="14587" y="14593"/>
                      <a:pt x="19470" y="7960"/>
                      <a:pt x="21600" y="709"/>
                    </a:cubicBezTo>
                  </a:path>
                </a:pathLst>
              </a:custGeom>
              <a:grpFill/>
              <a:ln w="38100" cap="flat">
                <a:solidFill>
                  <a:srgbClr val="46537A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z="3000">
                    <a:solidFill>
                      <a:srgbClr val="FFFFFF"/>
                    </a:solidFill>
                    <a:effectLst>
                      <a:outerShdw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  <p:sp>
          <p:nvSpPr>
            <p:cNvPr id="19" name="chenying0907 109">
              <a:extLst>
                <a:ext uri="{FF2B5EF4-FFF2-40B4-BE49-F238E27FC236}">
                  <a16:creationId xmlns:a16="http://schemas.microsoft.com/office/drawing/2014/main" id="{1CE2AFE6-C5F9-4D29-A1D6-25AADB3F4A04}"/>
                </a:ext>
              </a:extLst>
            </p:cNvPr>
            <p:cNvSpPr/>
            <p:nvPr/>
          </p:nvSpPr>
          <p:spPr>
            <a:xfrm rot="19960150">
              <a:off x="953326" y="1604200"/>
              <a:ext cx="3203818" cy="30510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4" h="21252" extrusionOk="0">
                  <a:moveTo>
                    <a:pt x="0" y="11486"/>
                  </a:moveTo>
                  <a:cubicBezTo>
                    <a:pt x="6297" y="11810"/>
                    <a:pt x="8452" y="9094"/>
                    <a:pt x="10432" y="6445"/>
                  </a:cubicBezTo>
                  <a:cubicBezTo>
                    <a:pt x="11413" y="5133"/>
                    <a:pt x="12361" y="62"/>
                    <a:pt x="14424" y="1"/>
                  </a:cubicBezTo>
                  <a:cubicBezTo>
                    <a:pt x="15769" y="-39"/>
                    <a:pt x="16223" y="2237"/>
                    <a:pt x="16082" y="3272"/>
                  </a:cubicBezTo>
                  <a:cubicBezTo>
                    <a:pt x="15861" y="4889"/>
                    <a:pt x="14041" y="6135"/>
                    <a:pt x="14194" y="7965"/>
                  </a:cubicBezTo>
                  <a:cubicBezTo>
                    <a:pt x="14390" y="10301"/>
                    <a:pt x="17861" y="9673"/>
                    <a:pt x="19260" y="10227"/>
                  </a:cubicBezTo>
                  <a:cubicBezTo>
                    <a:pt x="19766" y="10428"/>
                    <a:pt x="21231" y="11033"/>
                    <a:pt x="21376" y="11673"/>
                  </a:cubicBezTo>
                  <a:cubicBezTo>
                    <a:pt x="21570" y="12535"/>
                    <a:pt x="20193" y="13225"/>
                    <a:pt x="19575" y="13518"/>
                  </a:cubicBezTo>
                  <a:cubicBezTo>
                    <a:pt x="20100" y="13794"/>
                    <a:pt x="21600" y="14815"/>
                    <a:pt x="21175" y="15661"/>
                  </a:cubicBezTo>
                  <a:cubicBezTo>
                    <a:pt x="20946" y="16116"/>
                    <a:pt x="20069" y="16279"/>
                    <a:pt x="19912" y="16721"/>
                  </a:cubicBezTo>
                  <a:cubicBezTo>
                    <a:pt x="19755" y="17170"/>
                    <a:pt x="20477" y="17215"/>
                    <a:pt x="20793" y="17467"/>
                  </a:cubicBezTo>
                  <a:cubicBezTo>
                    <a:pt x="21207" y="17798"/>
                    <a:pt x="21392" y="18222"/>
                    <a:pt x="21094" y="18674"/>
                  </a:cubicBezTo>
                  <a:cubicBezTo>
                    <a:pt x="20996" y="18822"/>
                    <a:pt x="20711" y="18995"/>
                    <a:pt x="20448" y="19175"/>
                  </a:cubicBezTo>
                  <a:cubicBezTo>
                    <a:pt x="20191" y="19349"/>
                    <a:pt x="19956" y="19529"/>
                    <a:pt x="19937" y="19697"/>
                  </a:cubicBezTo>
                  <a:cubicBezTo>
                    <a:pt x="19902" y="20016"/>
                    <a:pt x="20352" y="20019"/>
                    <a:pt x="20495" y="20232"/>
                  </a:cubicBezTo>
                  <a:cubicBezTo>
                    <a:pt x="21389" y="21561"/>
                    <a:pt x="18668" y="21213"/>
                    <a:pt x="18243" y="21207"/>
                  </a:cubicBezTo>
                  <a:cubicBezTo>
                    <a:pt x="15548" y="21174"/>
                    <a:pt x="12492" y="21415"/>
                    <a:pt x="9278" y="20028"/>
                  </a:cubicBezTo>
                  <a:cubicBezTo>
                    <a:pt x="6757" y="18941"/>
                    <a:pt x="4040" y="19440"/>
                    <a:pt x="1192" y="19163"/>
                  </a:cubicBezTo>
                </a:path>
              </a:pathLst>
            </a:custGeom>
            <a:grpFill/>
            <a:ln w="38100">
              <a:solidFill>
                <a:srgbClr val="46537A"/>
              </a:solidFill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24" name="文本框 9">
            <a:extLst>
              <a:ext uri="{FF2B5EF4-FFF2-40B4-BE49-F238E27FC236}">
                <a16:creationId xmlns:a16="http://schemas.microsoft.com/office/drawing/2014/main" id="{2764B7A7-2252-44B3-8A89-4211084FCBA0}"/>
              </a:ext>
            </a:extLst>
          </p:cNvPr>
          <p:cNvSpPr txBox="1"/>
          <p:nvPr/>
        </p:nvSpPr>
        <p:spPr>
          <a:xfrm>
            <a:off x="1511123" y="281358"/>
            <a:ext cx="32171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200" dirty="0">
                <a:solidFill>
                  <a:schemeClr val="tx2">
                    <a:lumMod val="75000"/>
                  </a:schemeClr>
                </a:solidFill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</a:rPr>
              <a:t>Python</a:t>
            </a:r>
            <a:r>
              <a:rPr kumimoji="1" lang="zh-TW" altLang="en-US" sz="3200" dirty="0">
                <a:solidFill>
                  <a:schemeClr val="tx2">
                    <a:lumMod val="75000"/>
                  </a:schemeClr>
                </a:solidFill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</a:rPr>
              <a:t>程式語言</a:t>
            </a:r>
            <a:endParaRPr kumimoji="1" lang="en-US" altLang="zh-TW" sz="3200" dirty="0">
              <a:solidFill>
                <a:schemeClr val="tx2">
                  <a:lumMod val="75000"/>
                </a:schemeClr>
              </a:solidFill>
              <a:latin typeface="萝莉体 第二版" panose="02000500000000000000" pitchFamily="2" charset="-122"/>
              <a:ea typeface="萝莉体 第二版" panose="02000500000000000000" pitchFamily="2" charset="-122"/>
              <a:cs typeface="萝莉体 第二版" panose="02000500000000000000" pitchFamily="2" charset="-122"/>
            </a:endParaRPr>
          </a:p>
        </p:txBody>
      </p:sp>
      <p:pic>
        <p:nvPicPr>
          <p:cNvPr id="25" name="圖片 24">
            <a:extLst>
              <a:ext uri="{FF2B5EF4-FFF2-40B4-BE49-F238E27FC236}">
                <a16:creationId xmlns:a16="http://schemas.microsoft.com/office/drawing/2014/main" id="{BD52858B-4D7A-42EB-9D61-A926CAD569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828" t="34636" r="43751" b="51208"/>
          <a:stretch/>
        </p:blipFill>
        <p:spPr>
          <a:xfrm>
            <a:off x="1275842" y="3982278"/>
            <a:ext cx="10233191" cy="108005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7660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 10">
            <a:extLst>
              <a:ext uri="{FF2B5EF4-FFF2-40B4-BE49-F238E27FC236}">
                <a16:creationId xmlns:a16="http://schemas.microsoft.com/office/drawing/2014/main" id="{16495C7B-D25C-4B5B-93D1-B3C16986A398}"/>
              </a:ext>
            </a:extLst>
          </p:cNvPr>
          <p:cNvGrpSpPr/>
          <p:nvPr/>
        </p:nvGrpSpPr>
        <p:grpSpPr>
          <a:xfrm>
            <a:off x="-7348" y="167081"/>
            <a:ext cx="1375831" cy="1398104"/>
            <a:chOff x="953326" y="1604200"/>
            <a:chExt cx="3203818" cy="3649107"/>
          </a:xfrm>
          <a:solidFill>
            <a:srgbClr val="F8F6F3"/>
          </a:solidFill>
        </p:grpSpPr>
        <p:grpSp>
          <p:nvGrpSpPr>
            <p:cNvPr id="15" name="Group 24">
              <a:extLst>
                <a:ext uri="{FF2B5EF4-FFF2-40B4-BE49-F238E27FC236}">
                  <a16:creationId xmlns:a16="http://schemas.microsoft.com/office/drawing/2014/main" id="{CBA34D04-0053-4E3C-934A-AB07BD3B39FA}"/>
                </a:ext>
              </a:extLst>
            </p:cNvPr>
            <p:cNvGrpSpPr/>
            <p:nvPr/>
          </p:nvGrpSpPr>
          <p:grpSpPr>
            <a:xfrm rot="19960150">
              <a:off x="3473071" y="1919475"/>
              <a:ext cx="660855" cy="3333832"/>
              <a:chOff x="0" y="-1"/>
              <a:chExt cx="222665" cy="1123294"/>
            </a:xfrm>
            <a:grpFill/>
          </p:grpSpPr>
          <p:sp>
            <p:nvSpPr>
              <p:cNvPr id="17" name="chenying0907 20">
                <a:extLst>
                  <a:ext uri="{FF2B5EF4-FFF2-40B4-BE49-F238E27FC236}">
                    <a16:creationId xmlns:a16="http://schemas.microsoft.com/office/drawing/2014/main" id="{E391ED03-627E-483D-BC9F-A82CF1325A5B}"/>
                  </a:ext>
                </a:extLst>
              </p:cNvPr>
              <p:cNvSpPr/>
              <p:nvPr/>
            </p:nvSpPr>
            <p:spPr>
              <a:xfrm>
                <a:off x="12679" y="165100"/>
                <a:ext cx="209986" cy="742430"/>
              </a:xfrm>
              <a:custGeom>
                <a:avLst/>
                <a:gdLst>
                  <a:gd name="connsiteX0" fmla="*/ 19779 w 20578"/>
                  <a:gd name="connsiteY0" fmla="*/ 21600 h 21600"/>
                  <a:gd name="connsiteX1" fmla="*/ 19877 w 20578"/>
                  <a:gd name="connsiteY1" fmla="*/ 17107 h 21600"/>
                  <a:gd name="connsiteX2" fmla="*/ 15824 w 20578"/>
                  <a:gd name="connsiteY2" fmla="*/ 0 h 21600"/>
                  <a:gd name="connsiteX3" fmla="*/ 1 w 20578"/>
                  <a:gd name="connsiteY3" fmla="*/ 0 h 21600"/>
                  <a:gd name="connsiteX4" fmla="*/ 775 w 20578"/>
                  <a:gd name="connsiteY4" fmla="*/ 1843 h 21600"/>
                  <a:gd name="connsiteX5" fmla="*/ 1506 w 20578"/>
                  <a:gd name="connsiteY5" fmla="*/ 15903 h 21600"/>
                  <a:gd name="connsiteX6" fmla="*/ 37 w 20578"/>
                  <a:gd name="connsiteY6" fmla="*/ 21376 h 21600"/>
                  <a:gd name="connsiteX0" fmla="*/ 19781 w 20580"/>
                  <a:gd name="connsiteY0" fmla="*/ 21600 h 21600"/>
                  <a:gd name="connsiteX1" fmla="*/ 19879 w 20580"/>
                  <a:gd name="connsiteY1" fmla="*/ 17107 h 21600"/>
                  <a:gd name="connsiteX2" fmla="*/ 15826 w 20580"/>
                  <a:gd name="connsiteY2" fmla="*/ 0 h 21600"/>
                  <a:gd name="connsiteX3" fmla="*/ 3 w 20580"/>
                  <a:gd name="connsiteY3" fmla="*/ 0 h 21600"/>
                  <a:gd name="connsiteX4" fmla="*/ 777 w 20580"/>
                  <a:gd name="connsiteY4" fmla="*/ 1843 h 21600"/>
                  <a:gd name="connsiteX5" fmla="*/ 1362 w 20580"/>
                  <a:gd name="connsiteY5" fmla="*/ 16761 h 21600"/>
                  <a:gd name="connsiteX6" fmla="*/ 39 w 20580"/>
                  <a:gd name="connsiteY6" fmla="*/ 21376 h 21600"/>
                  <a:gd name="connsiteX0" fmla="*/ 19781 w 20580"/>
                  <a:gd name="connsiteY0" fmla="*/ 22107 h 22107"/>
                  <a:gd name="connsiteX1" fmla="*/ 19879 w 20580"/>
                  <a:gd name="connsiteY1" fmla="*/ 17614 h 22107"/>
                  <a:gd name="connsiteX2" fmla="*/ 16092 w 20580"/>
                  <a:gd name="connsiteY2" fmla="*/ 1554 h 22107"/>
                  <a:gd name="connsiteX3" fmla="*/ 15826 w 20580"/>
                  <a:gd name="connsiteY3" fmla="*/ 507 h 22107"/>
                  <a:gd name="connsiteX4" fmla="*/ 3 w 20580"/>
                  <a:gd name="connsiteY4" fmla="*/ 507 h 22107"/>
                  <a:gd name="connsiteX5" fmla="*/ 777 w 20580"/>
                  <a:gd name="connsiteY5" fmla="*/ 2350 h 22107"/>
                  <a:gd name="connsiteX6" fmla="*/ 1362 w 20580"/>
                  <a:gd name="connsiteY6" fmla="*/ 17268 h 22107"/>
                  <a:gd name="connsiteX7" fmla="*/ 39 w 20580"/>
                  <a:gd name="connsiteY7" fmla="*/ 21883 h 22107"/>
                  <a:gd name="connsiteX0" fmla="*/ 19781 w 20580"/>
                  <a:gd name="connsiteY0" fmla="*/ 21600 h 21600"/>
                  <a:gd name="connsiteX1" fmla="*/ 19879 w 20580"/>
                  <a:gd name="connsiteY1" fmla="*/ 17107 h 21600"/>
                  <a:gd name="connsiteX2" fmla="*/ 17646 w 20580"/>
                  <a:gd name="connsiteY2" fmla="*/ 7130 h 21600"/>
                  <a:gd name="connsiteX3" fmla="*/ 16092 w 20580"/>
                  <a:gd name="connsiteY3" fmla="*/ 1047 h 21600"/>
                  <a:gd name="connsiteX4" fmla="*/ 15826 w 20580"/>
                  <a:gd name="connsiteY4" fmla="*/ 0 h 21600"/>
                  <a:gd name="connsiteX5" fmla="*/ 3 w 20580"/>
                  <a:gd name="connsiteY5" fmla="*/ 0 h 21600"/>
                  <a:gd name="connsiteX6" fmla="*/ 777 w 20580"/>
                  <a:gd name="connsiteY6" fmla="*/ 1843 h 21600"/>
                  <a:gd name="connsiteX7" fmla="*/ 1362 w 20580"/>
                  <a:gd name="connsiteY7" fmla="*/ 16761 h 21600"/>
                  <a:gd name="connsiteX8" fmla="*/ 39 w 20580"/>
                  <a:gd name="connsiteY8" fmla="*/ 21376 h 21600"/>
                  <a:gd name="connsiteX0" fmla="*/ 19781 w 20655"/>
                  <a:gd name="connsiteY0" fmla="*/ 21600 h 21600"/>
                  <a:gd name="connsiteX1" fmla="*/ 19879 w 20655"/>
                  <a:gd name="connsiteY1" fmla="*/ 17107 h 21600"/>
                  <a:gd name="connsiteX2" fmla="*/ 16092 w 20655"/>
                  <a:gd name="connsiteY2" fmla="*/ 1047 h 21600"/>
                  <a:gd name="connsiteX3" fmla="*/ 15826 w 20655"/>
                  <a:gd name="connsiteY3" fmla="*/ 0 h 21600"/>
                  <a:gd name="connsiteX4" fmla="*/ 3 w 20655"/>
                  <a:gd name="connsiteY4" fmla="*/ 0 h 21600"/>
                  <a:gd name="connsiteX5" fmla="*/ 777 w 20655"/>
                  <a:gd name="connsiteY5" fmla="*/ 1843 h 21600"/>
                  <a:gd name="connsiteX6" fmla="*/ 1362 w 20655"/>
                  <a:gd name="connsiteY6" fmla="*/ 16761 h 21600"/>
                  <a:gd name="connsiteX7" fmla="*/ 39 w 20655"/>
                  <a:gd name="connsiteY7" fmla="*/ 21376 h 21600"/>
                  <a:gd name="connsiteX0" fmla="*/ 19781 w 20655"/>
                  <a:gd name="connsiteY0" fmla="*/ 21600 h 21600"/>
                  <a:gd name="connsiteX1" fmla="*/ 19879 w 20655"/>
                  <a:gd name="connsiteY1" fmla="*/ 17107 h 21600"/>
                  <a:gd name="connsiteX2" fmla="*/ 17432 w 20655"/>
                  <a:gd name="connsiteY2" fmla="*/ 7098 h 21600"/>
                  <a:gd name="connsiteX3" fmla="*/ 16092 w 20655"/>
                  <a:gd name="connsiteY3" fmla="*/ 1047 h 21600"/>
                  <a:gd name="connsiteX4" fmla="*/ 15826 w 20655"/>
                  <a:gd name="connsiteY4" fmla="*/ 0 h 21600"/>
                  <a:gd name="connsiteX5" fmla="*/ 3 w 20655"/>
                  <a:gd name="connsiteY5" fmla="*/ 0 h 21600"/>
                  <a:gd name="connsiteX6" fmla="*/ 777 w 20655"/>
                  <a:gd name="connsiteY6" fmla="*/ 1843 h 21600"/>
                  <a:gd name="connsiteX7" fmla="*/ 1362 w 20655"/>
                  <a:gd name="connsiteY7" fmla="*/ 16761 h 21600"/>
                  <a:gd name="connsiteX8" fmla="*/ 39 w 20655"/>
                  <a:gd name="connsiteY8" fmla="*/ 21376 h 21600"/>
                  <a:gd name="connsiteX0" fmla="*/ 19781 w 20655"/>
                  <a:gd name="connsiteY0" fmla="*/ 21600 h 21600"/>
                  <a:gd name="connsiteX1" fmla="*/ 19879 w 20655"/>
                  <a:gd name="connsiteY1" fmla="*/ 17107 h 21600"/>
                  <a:gd name="connsiteX2" fmla="*/ 16092 w 20655"/>
                  <a:gd name="connsiteY2" fmla="*/ 1047 h 21600"/>
                  <a:gd name="connsiteX3" fmla="*/ 15826 w 20655"/>
                  <a:gd name="connsiteY3" fmla="*/ 0 h 21600"/>
                  <a:gd name="connsiteX4" fmla="*/ 3 w 20655"/>
                  <a:gd name="connsiteY4" fmla="*/ 0 h 21600"/>
                  <a:gd name="connsiteX5" fmla="*/ 777 w 20655"/>
                  <a:gd name="connsiteY5" fmla="*/ 1843 h 21600"/>
                  <a:gd name="connsiteX6" fmla="*/ 1362 w 20655"/>
                  <a:gd name="connsiteY6" fmla="*/ 16761 h 21600"/>
                  <a:gd name="connsiteX7" fmla="*/ 39 w 20655"/>
                  <a:gd name="connsiteY7" fmla="*/ 21376 h 21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0655" h="21600" extrusionOk="0">
                    <a:moveTo>
                      <a:pt x="19781" y="21600"/>
                    </a:moveTo>
                    <a:cubicBezTo>
                      <a:pt x="21310" y="19799"/>
                      <a:pt x="20494" y="20533"/>
                      <a:pt x="19879" y="17107"/>
                    </a:cubicBezTo>
                    <a:cubicBezTo>
                      <a:pt x="19264" y="13682"/>
                      <a:pt x="16767" y="3898"/>
                      <a:pt x="16092" y="1047"/>
                    </a:cubicBezTo>
                    <a:cubicBezTo>
                      <a:pt x="15789" y="-141"/>
                      <a:pt x="18507" y="174"/>
                      <a:pt x="15826" y="0"/>
                    </a:cubicBezTo>
                    <a:lnTo>
                      <a:pt x="3" y="0"/>
                    </a:lnTo>
                    <a:lnTo>
                      <a:pt x="777" y="1843"/>
                    </a:lnTo>
                    <a:cubicBezTo>
                      <a:pt x="765" y="4727"/>
                      <a:pt x="1073" y="13883"/>
                      <a:pt x="1362" y="16761"/>
                    </a:cubicBezTo>
                    <a:cubicBezTo>
                      <a:pt x="1544" y="18573"/>
                      <a:pt x="-290" y="19629"/>
                      <a:pt x="39" y="21376"/>
                    </a:cubicBezTo>
                  </a:path>
                </a:pathLst>
              </a:custGeom>
              <a:solidFill>
                <a:schemeClr val="accent4"/>
              </a:solidFill>
              <a:ln w="38100" cap="flat">
                <a:solidFill>
                  <a:srgbClr val="46537A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z="3000">
                    <a:solidFill>
                      <a:srgbClr val="FFFFFF"/>
                    </a:solidFill>
                    <a:effectLst>
                      <a:outerShdw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8" name="chenying0907 21">
                <a:extLst>
                  <a:ext uri="{FF2B5EF4-FFF2-40B4-BE49-F238E27FC236}">
                    <a16:creationId xmlns:a16="http://schemas.microsoft.com/office/drawing/2014/main" id="{775415A9-6F58-4791-8755-06BC1C81FC46}"/>
                  </a:ext>
                </a:extLst>
              </p:cNvPr>
              <p:cNvSpPr/>
              <p:nvPr/>
            </p:nvSpPr>
            <p:spPr>
              <a:xfrm>
                <a:off x="12700" y="889000"/>
                <a:ext cx="199716" cy="175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7274" extrusionOk="0">
                    <a:moveTo>
                      <a:pt x="21600" y="0"/>
                    </a:moveTo>
                    <a:cubicBezTo>
                      <a:pt x="18923" y="21600"/>
                      <a:pt x="5182" y="19974"/>
                      <a:pt x="0" y="11161"/>
                    </a:cubicBezTo>
                  </a:path>
                </a:pathLst>
              </a:custGeom>
              <a:grpFill/>
              <a:ln w="38100" cap="flat">
                <a:solidFill>
                  <a:srgbClr val="46537A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z="3000">
                    <a:solidFill>
                      <a:srgbClr val="FFFFFF"/>
                    </a:solidFill>
                    <a:effectLst>
                      <a:outerShdw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9" name="chenying0907 22">
                <a:extLst>
                  <a:ext uri="{FF2B5EF4-FFF2-40B4-BE49-F238E27FC236}">
                    <a16:creationId xmlns:a16="http://schemas.microsoft.com/office/drawing/2014/main" id="{71CD28D6-015C-464C-9B3F-7C461387A508}"/>
                  </a:ext>
                </a:extLst>
              </p:cNvPr>
              <p:cNvSpPr/>
              <p:nvPr/>
            </p:nvSpPr>
            <p:spPr>
              <a:xfrm>
                <a:off x="0" y="-1"/>
                <a:ext cx="169627" cy="1569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399" extrusionOk="0">
                    <a:moveTo>
                      <a:pt x="21600" y="21399"/>
                    </a:moveTo>
                    <a:cubicBezTo>
                      <a:pt x="21600" y="14641"/>
                      <a:pt x="20714" y="6540"/>
                      <a:pt x="20597" y="325"/>
                    </a:cubicBezTo>
                    <a:cubicBezTo>
                      <a:pt x="13874" y="-42"/>
                      <a:pt x="6603" y="-201"/>
                      <a:pt x="0" y="411"/>
                    </a:cubicBezTo>
                    <a:cubicBezTo>
                      <a:pt x="771" y="6724"/>
                      <a:pt x="1612" y="13779"/>
                      <a:pt x="1316" y="20126"/>
                    </a:cubicBezTo>
                  </a:path>
                </a:pathLst>
              </a:custGeom>
              <a:grpFill/>
              <a:ln w="38100" cap="flat">
                <a:solidFill>
                  <a:srgbClr val="46537A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z="3000">
                    <a:solidFill>
                      <a:srgbClr val="FFFFFF"/>
                    </a:solidFill>
                    <a:effectLst>
                      <a:outerShdw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20" name="chenying0907 23">
                <a:extLst>
                  <a:ext uri="{FF2B5EF4-FFF2-40B4-BE49-F238E27FC236}">
                    <a16:creationId xmlns:a16="http://schemas.microsoft.com/office/drawing/2014/main" id="{2E8839D3-342D-4415-8309-0A53A7F29025}"/>
                  </a:ext>
                </a:extLst>
              </p:cNvPr>
              <p:cNvSpPr/>
              <p:nvPr/>
            </p:nvSpPr>
            <p:spPr>
              <a:xfrm>
                <a:off x="12700" y="889000"/>
                <a:ext cx="200707" cy="23429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472" y="7302"/>
                      <a:pt x="6555" y="15634"/>
                      <a:pt x="11604" y="21600"/>
                    </a:cubicBezTo>
                    <a:cubicBezTo>
                      <a:pt x="14587" y="14593"/>
                      <a:pt x="19470" y="7960"/>
                      <a:pt x="21600" y="709"/>
                    </a:cubicBezTo>
                  </a:path>
                </a:pathLst>
              </a:custGeom>
              <a:grpFill/>
              <a:ln w="38100" cap="flat">
                <a:solidFill>
                  <a:srgbClr val="46537A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z="3000">
                    <a:solidFill>
                      <a:srgbClr val="FFFFFF"/>
                    </a:solidFill>
                    <a:effectLst>
                      <a:outerShdw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  <p:sp>
          <p:nvSpPr>
            <p:cNvPr id="16" name="chenying0907 109">
              <a:extLst>
                <a:ext uri="{FF2B5EF4-FFF2-40B4-BE49-F238E27FC236}">
                  <a16:creationId xmlns:a16="http://schemas.microsoft.com/office/drawing/2014/main" id="{4DAC5C28-1EF8-44C8-B522-610C39157F39}"/>
                </a:ext>
              </a:extLst>
            </p:cNvPr>
            <p:cNvSpPr/>
            <p:nvPr/>
          </p:nvSpPr>
          <p:spPr>
            <a:xfrm rot="19960150">
              <a:off x="953326" y="1604200"/>
              <a:ext cx="3203818" cy="30510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4" h="21252" extrusionOk="0">
                  <a:moveTo>
                    <a:pt x="0" y="11486"/>
                  </a:moveTo>
                  <a:cubicBezTo>
                    <a:pt x="6297" y="11810"/>
                    <a:pt x="8452" y="9094"/>
                    <a:pt x="10432" y="6445"/>
                  </a:cubicBezTo>
                  <a:cubicBezTo>
                    <a:pt x="11413" y="5133"/>
                    <a:pt x="12361" y="62"/>
                    <a:pt x="14424" y="1"/>
                  </a:cubicBezTo>
                  <a:cubicBezTo>
                    <a:pt x="15769" y="-39"/>
                    <a:pt x="16223" y="2237"/>
                    <a:pt x="16082" y="3272"/>
                  </a:cubicBezTo>
                  <a:cubicBezTo>
                    <a:pt x="15861" y="4889"/>
                    <a:pt x="14041" y="6135"/>
                    <a:pt x="14194" y="7965"/>
                  </a:cubicBezTo>
                  <a:cubicBezTo>
                    <a:pt x="14390" y="10301"/>
                    <a:pt x="17861" y="9673"/>
                    <a:pt x="19260" y="10227"/>
                  </a:cubicBezTo>
                  <a:cubicBezTo>
                    <a:pt x="19766" y="10428"/>
                    <a:pt x="21231" y="11033"/>
                    <a:pt x="21376" y="11673"/>
                  </a:cubicBezTo>
                  <a:cubicBezTo>
                    <a:pt x="21570" y="12535"/>
                    <a:pt x="20193" y="13225"/>
                    <a:pt x="19575" y="13518"/>
                  </a:cubicBezTo>
                  <a:cubicBezTo>
                    <a:pt x="20100" y="13794"/>
                    <a:pt x="21600" y="14815"/>
                    <a:pt x="21175" y="15661"/>
                  </a:cubicBezTo>
                  <a:cubicBezTo>
                    <a:pt x="20946" y="16116"/>
                    <a:pt x="20069" y="16279"/>
                    <a:pt x="19912" y="16721"/>
                  </a:cubicBezTo>
                  <a:cubicBezTo>
                    <a:pt x="19755" y="17170"/>
                    <a:pt x="20477" y="17215"/>
                    <a:pt x="20793" y="17467"/>
                  </a:cubicBezTo>
                  <a:cubicBezTo>
                    <a:pt x="21207" y="17798"/>
                    <a:pt x="21392" y="18222"/>
                    <a:pt x="21094" y="18674"/>
                  </a:cubicBezTo>
                  <a:cubicBezTo>
                    <a:pt x="20996" y="18822"/>
                    <a:pt x="20711" y="18995"/>
                    <a:pt x="20448" y="19175"/>
                  </a:cubicBezTo>
                  <a:cubicBezTo>
                    <a:pt x="20191" y="19349"/>
                    <a:pt x="19956" y="19529"/>
                    <a:pt x="19937" y="19697"/>
                  </a:cubicBezTo>
                  <a:cubicBezTo>
                    <a:pt x="19902" y="20016"/>
                    <a:pt x="20352" y="20019"/>
                    <a:pt x="20495" y="20232"/>
                  </a:cubicBezTo>
                  <a:cubicBezTo>
                    <a:pt x="21389" y="21561"/>
                    <a:pt x="18668" y="21213"/>
                    <a:pt x="18243" y="21207"/>
                  </a:cubicBezTo>
                  <a:cubicBezTo>
                    <a:pt x="15548" y="21174"/>
                    <a:pt x="12492" y="21415"/>
                    <a:pt x="9278" y="20028"/>
                  </a:cubicBezTo>
                  <a:cubicBezTo>
                    <a:pt x="6757" y="18941"/>
                    <a:pt x="4040" y="19440"/>
                    <a:pt x="1192" y="19163"/>
                  </a:cubicBezTo>
                </a:path>
              </a:pathLst>
            </a:custGeom>
            <a:grpFill/>
            <a:ln w="38100">
              <a:solidFill>
                <a:srgbClr val="46537A"/>
              </a:solidFill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21" name="文本框 9">
            <a:extLst>
              <a:ext uri="{FF2B5EF4-FFF2-40B4-BE49-F238E27FC236}">
                <a16:creationId xmlns:a16="http://schemas.microsoft.com/office/drawing/2014/main" id="{160F9233-DF8D-4738-A422-28F04AAE203E}"/>
              </a:ext>
            </a:extLst>
          </p:cNvPr>
          <p:cNvSpPr txBox="1"/>
          <p:nvPr/>
        </p:nvSpPr>
        <p:spPr>
          <a:xfrm>
            <a:off x="1511123" y="281358"/>
            <a:ext cx="32171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200" dirty="0">
                <a:solidFill>
                  <a:schemeClr val="tx2">
                    <a:lumMod val="75000"/>
                  </a:schemeClr>
                </a:solidFill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</a:rPr>
              <a:t>Python</a:t>
            </a:r>
            <a:r>
              <a:rPr kumimoji="1" lang="zh-TW" altLang="en-US" sz="3200" dirty="0">
                <a:solidFill>
                  <a:schemeClr val="tx2">
                    <a:lumMod val="75000"/>
                  </a:schemeClr>
                </a:solidFill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</a:rPr>
              <a:t>程式語言</a:t>
            </a:r>
            <a:endParaRPr kumimoji="1" lang="en-US" altLang="zh-TW" sz="3200" dirty="0">
              <a:solidFill>
                <a:schemeClr val="tx2">
                  <a:lumMod val="75000"/>
                </a:schemeClr>
              </a:solidFill>
              <a:latin typeface="萝莉体 第二版" panose="02000500000000000000" pitchFamily="2" charset="-122"/>
              <a:ea typeface="萝莉体 第二版" panose="02000500000000000000" pitchFamily="2" charset="-122"/>
              <a:cs typeface="萝莉体 第二版" panose="02000500000000000000" pitchFamily="2" charset="-122"/>
            </a:endParaRPr>
          </a:p>
        </p:txBody>
      </p:sp>
      <p:pic>
        <p:nvPicPr>
          <p:cNvPr id="22" name="圖片 21">
            <a:extLst>
              <a:ext uri="{FF2B5EF4-FFF2-40B4-BE49-F238E27FC236}">
                <a16:creationId xmlns:a16="http://schemas.microsoft.com/office/drawing/2014/main" id="{F0804362-D786-4B21-8507-A72D6DBF63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</a:blip>
          <a:srcRect l="10828" t="2648" r="43751" b="51208"/>
          <a:stretch/>
        </p:blipFill>
        <p:spPr>
          <a:xfrm>
            <a:off x="1937998" y="1198063"/>
            <a:ext cx="8021705" cy="268362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5" name="圖片 24">
            <a:extLst>
              <a:ext uri="{FF2B5EF4-FFF2-40B4-BE49-F238E27FC236}">
                <a16:creationId xmlns:a16="http://schemas.microsoft.com/office/drawing/2014/main" id="{003693DE-C4C5-4C73-A819-0AE3420FDE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828" t="50299" r="40719" b="4501"/>
          <a:stretch/>
        </p:blipFill>
        <p:spPr>
          <a:xfrm>
            <a:off x="1937998" y="3881686"/>
            <a:ext cx="8021705" cy="253417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25827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 10">
            <a:extLst>
              <a:ext uri="{FF2B5EF4-FFF2-40B4-BE49-F238E27FC236}">
                <a16:creationId xmlns:a16="http://schemas.microsoft.com/office/drawing/2014/main" id="{6FFEEED3-8671-49B3-8F42-5FB090F60B62}"/>
              </a:ext>
            </a:extLst>
          </p:cNvPr>
          <p:cNvGrpSpPr/>
          <p:nvPr/>
        </p:nvGrpSpPr>
        <p:grpSpPr>
          <a:xfrm>
            <a:off x="-7348" y="167081"/>
            <a:ext cx="1375831" cy="1398104"/>
            <a:chOff x="953326" y="1604200"/>
            <a:chExt cx="3203818" cy="3649107"/>
          </a:xfrm>
          <a:solidFill>
            <a:srgbClr val="F8F6F3"/>
          </a:solidFill>
        </p:grpSpPr>
        <p:grpSp>
          <p:nvGrpSpPr>
            <p:cNvPr id="22" name="Group 24">
              <a:extLst>
                <a:ext uri="{FF2B5EF4-FFF2-40B4-BE49-F238E27FC236}">
                  <a16:creationId xmlns:a16="http://schemas.microsoft.com/office/drawing/2014/main" id="{98C35682-BDED-4E35-8941-775E3AFFF9B8}"/>
                </a:ext>
              </a:extLst>
            </p:cNvPr>
            <p:cNvGrpSpPr/>
            <p:nvPr/>
          </p:nvGrpSpPr>
          <p:grpSpPr>
            <a:xfrm rot="19960150">
              <a:off x="3473071" y="1919475"/>
              <a:ext cx="660855" cy="3333832"/>
              <a:chOff x="0" y="-1"/>
              <a:chExt cx="222665" cy="1123294"/>
            </a:xfrm>
            <a:grpFill/>
          </p:grpSpPr>
          <p:sp>
            <p:nvSpPr>
              <p:cNvPr id="24" name="chenying0907 20">
                <a:extLst>
                  <a:ext uri="{FF2B5EF4-FFF2-40B4-BE49-F238E27FC236}">
                    <a16:creationId xmlns:a16="http://schemas.microsoft.com/office/drawing/2014/main" id="{9167A5F6-0693-4F1B-9BE2-AF63921CBADF}"/>
                  </a:ext>
                </a:extLst>
              </p:cNvPr>
              <p:cNvSpPr/>
              <p:nvPr/>
            </p:nvSpPr>
            <p:spPr>
              <a:xfrm>
                <a:off x="12679" y="165100"/>
                <a:ext cx="209986" cy="742430"/>
              </a:xfrm>
              <a:custGeom>
                <a:avLst/>
                <a:gdLst>
                  <a:gd name="connsiteX0" fmla="*/ 19779 w 20578"/>
                  <a:gd name="connsiteY0" fmla="*/ 21600 h 21600"/>
                  <a:gd name="connsiteX1" fmla="*/ 19877 w 20578"/>
                  <a:gd name="connsiteY1" fmla="*/ 17107 h 21600"/>
                  <a:gd name="connsiteX2" fmla="*/ 15824 w 20578"/>
                  <a:gd name="connsiteY2" fmla="*/ 0 h 21600"/>
                  <a:gd name="connsiteX3" fmla="*/ 1 w 20578"/>
                  <a:gd name="connsiteY3" fmla="*/ 0 h 21600"/>
                  <a:gd name="connsiteX4" fmla="*/ 775 w 20578"/>
                  <a:gd name="connsiteY4" fmla="*/ 1843 h 21600"/>
                  <a:gd name="connsiteX5" fmla="*/ 1506 w 20578"/>
                  <a:gd name="connsiteY5" fmla="*/ 15903 h 21600"/>
                  <a:gd name="connsiteX6" fmla="*/ 37 w 20578"/>
                  <a:gd name="connsiteY6" fmla="*/ 21376 h 21600"/>
                  <a:gd name="connsiteX0" fmla="*/ 19781 w 20580"/>
                  <a:gd name="connsiteY0" fmla="*/ 21600 h 21600"/>
                  <a:gd name="connsiteX1" fmla="*/ 19879 w 20580"/>
                  <a:gd name="connsiteY1" fmla="*/ 17107 h 21600"/>
                  <a:gd name="connsiteX2" fmla="*/ 15826 w 20580"/>
                  <a:gd name="connsiteY2" fmla="*/ 0 h 21600"/>
                  <a:gd name="connsiteX3" fmla="*/ 3 w 20580"/>
                  <a:gd name="connsiteY3" fmla="*/ 0 h 21600"/>
                  <a:gd name="connsiteX4" fmla="*/ 777 w 20580"/>
                  <a:gd name="connsiteY4" fmla="*/ 1843 h 21600"/>
                  <a:gd name="connsiteX5" fmla="*/ 1362 w 20580"/>
                  <a:gd name="connsiteY5" fmla="*/ 16761 h 21600"/>
                  <a:gd name="connsiteX6" fmla="*/ 39 w 20580"/>
                  <a:gd name="connsiteY6" fmla="*/ 21376 h 21600"/>
                  <a:gd name="connsiteX0" fmla="*/ 19781 w 20580"/>
                  <a:gd name="connsiteY0" fmla="*/ 22107 h 22107"/>
                  <a:gd name="connsiteX1" fmla="*/ 19879 w 20580"/>
                  <a:gd name="connsiteY1" fmla="*/ 17614 h 22107"/>
                  <a:gd name="connsiteX2" fmla="*/ 16092 w 20580"/>
                  <a:gd name="connsiteY2" fmla="*/ 1554 h 22107"/>
                  <a:gd name="connsiteX3" fmla="*/ 15826 w 20580"/>
                  <a:gd name="connsiteY3" fmla="*/ 507 h 22107"/>
                  <a:gd name="connsiteX4" fmla="*/ 3 w 20580"/>
                  <a:gd name="connsiteY4" fmla="*/ 507 h 22107"/>
                  <a:gd name="connsiteX5" fmla="*/ 777 w 20580"/>
                  <a:gd name="connsiteY5" fmla="*/ 2350 h 22107"/>
                  <a:gd name="connsiteX6" fmla="*/ 1362 w 20580"/>
                  <a:gd name="connsiteY6" fmla="*/ 17268 h 22107"/>
                  <a:gd name="connsiteX7" fmla="*/ 39 w 20580"/>
                  <a:gd name="connsiteY7" fmla="*/ 21883 h 22107"/>
                  <a:gd name="connsiteX0" fmla="*/ 19781 w 20580"/>
                  <a:gd name="connsiteY0" fmla="*/ 21600 h 21600"/>
                  <a:gd name="connsiteX1" fmla="*/ 19879 w 20580"/>
                  <a:gd name="connsiteY1" fmla="*/ 17107 h 21600"/>
                  <a:gd name="connsiteX2" fmla="*/ 17646 w 20580"/>
                  <a:gd name="connsiteY2" fmla="*/ 7130 h 21600"/>
                  <a:gd name="connsiteX3" fmla="*/ 16092 w 20580"/>
                  <a:gd name="connsiteY3" fmla="*/ 1047 h 21600"/>
                  <a:gd name="connsiteX4" fmla="*/ 15826 w 20580"/>
                  <a:gd name="connsiteY4" fmla="*/ 0 h 21600"/>
                  <a:gd name="connsiteX5" fmla="*/ 3 w 20580"/>
                  <a:gd name="connsiteY5" fmla="*/ 0 h 21600"/>
                  <a:gd name="connsiteX6" fmla="*/ 777 w 20580"/>
                  <a:gd name="connsiteY6" fmla="*/ 1843 h 21600"/>
                  <a:gd name="connsiteX7" fmla="*/ 1362 w 20580"/>
                  <a:gd name="connsiteY7" fmla="*/ 16761 h 21600"/>
                  <a:gd name="connsiteX8" fmla="*/ 39 w 20580"/>
                  <a:gd name="connsiteY8" fmla="*/ 21376 h 21600"/>
                  <a:gd name="connsiteX0" fmla="*/ 19781 w 20655"/>
                  <a:gd name="connsiteY0" fmla="*/ 21600 h 21600"/>
                  <a:gd name="connsiteX1" fmla="*/ 19879 w 20655"/>
                  <a:gd name="connsiteY1" fmla="*/ 17107 h 21600"/>
                  <a:gd name="connsiteX2" fmla="*/ 16092 w 20655"/>
                  <a:gd name="connsiteY2" fmla="*/ 1047 h 21600"/>
                  <a:gd name="connsiteX3" fmla="*/ 15826 w 20655"/>
                  <a:gd name="connsiteY3" fmla="*/ 0 h 21600"/>
                  <a:gd name="connsiteX4" fmla="*/ 3 w 20655"/>
                  <a:gd name="connsiteY4" fmla="*/ 0 h 21600"/>
                  <a:gd name="connsiteX5" fmla="*/ 777 w 20655"/>
                  <a:gd name="connsiteY5" fmla="*/ 1843 h 21600"/>
                  <a:gd name="connsiteX6" fmla="*/ 1362 w 20655"/>
                  <a:gd name="connsiteY6" fmla="*/ 16761 h 21600"/>
                  <a:gd name="connsiteX7" fmla="*/ 39 w 20655"/>
                  <a:gd name="connsiteY7" fmla="*/ 21376 h 21600"/>
                  <a:gd name="connsiteX0" fmla="*/ 19781 w 20655"/>
                  <a:gd name="connsiteY0" fmla="*/ 21600 h 21600"/>
                  <a:gd name="connsiteX1" fmla="*/ 19879 w 20655"/>
                  <a:gd name="connsiteY1" fmla="*/ 17107 h 21600"/>
                  <a:gd name="connsiteX2" fmla="*/ 17432 w 20655"/>
                  <a:gd name="connsiteY2" fmla="*/ 7098 h 21600"/>
                  <a:gd name="connsiteX3" fmla="*/ 16092 w 20655"/>
                  <a:gd name="connsiteY3" fmla="*/ 1047 h 21600"/>
                  <a:gd name="connsiteX4" fmla="*/ 15826 w 20655"/>
                  <a:gd name="connsiteY4" fmla="*/ 0 h 21600"/>
                  <a:gd name="connsiteX5" fmla="*/ 3 w 20655"/>
                  <a:gd name="connsiteY5" fmla="*/ 0 h 21600"/>
                  <a:gd name="connsiteX6" fmla="*/ 777 w 20655"/>
                  <a:gd name="connsiteY6" fmla="*/ 1843 h 21600"/>
                  <a:gd name="connsiteX7" fmla="*/ 1362 w 20655"/>
                  <a:gd name="connsiteY7" fmla="*/ 16761 h 21600"/>
                  <a:gd name="connsiteX8" fmla="*/ 39 w 20655"/>
                  <a:gd name="connsiteY8" fmla="*/ 21376 h 21600"/>
                  <a:gd name="connsiteX0" fmla="*/ 19781 w 20655"/>
                  <a:gd name="connsiteY0" fmla="*/ 21600 h 21600"/>
                  <a:gd name="connsiteX1" fmla="*/ 19879 w 20655"/>
                  <a:gd name="connsiteY1" fmla="*/ 17107 h 21600"/>
                  <a:gd name="connsiteX2" fmla="*/ 16092 w 20655"/>
                  <a:gd name="connsiteY2" fmla="*/ 1047 h 21600"/>
                  <a:gd name="connsiteX3" fmla="*/ 15826 w 20655"/>
                  <a:gd name="connsiteY3" fmla="*/ 0 h 21600"/>
                  <a:gd name="connsiteX4" fmla="*/ 3 w 20655"/>
                  <a:gd name="connsiteY4" fmla="*/ 0 h 21600"/>
                  <a:gd name="connsiteX5" fmla="*/ 777 w 20655"/>
                  <a:gd name="connsiteY5" fmla="*/ 1843 h 21600"/>
                  <a:gd name="connsiteX6" fmla="*/ 1362 w 20655"/>
                  <a:gd name="connsiteY6" fmla="*/ 16761 h 21600"/>
                  <a:gd name="connsiteX7" fmla="*/ 39 w 20655"/>
                  <a:gd name="connsiteY7" fmla="*/ 21376 h 21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0655" h="21600" extrusionOk="0">
                    <a:moveTo>
                      <a:pt x="19781" y="21600"/>
                    </a:moveTo>
                    <a:cubicBezTo>
                      <a:pt x="21310" y="19799"/>
                      <a:pt x="20494" y="20533"/>
                      <a:pt x="19879" y="17107"/>
                    </a:cubicBezTo>
                    <a:cubicBezTo>
                      <a:pt x="19264" y="13682"/>
                      <a:pt x="16767" y="3898"/>
                      <a:pt x="16092" y="1047"/>
                    </a:cubicBezTo>
                    <a:cubicBezTo>
                      <a:pt x="15789" y="-141"/>
                      <a:pt x="18507" y="174"/>
                      <a:pt x="15826" y="0"/>
                    </a:cubicBezTo>
                    <a:lnTo>
                      <a:pt x="3" y="0"/>
                    </a:lnTo>
                    <a:lnTo>
                      <a:pt x="777" y="1843"/>
                    </a:lnTo>
                    <a:cubicBezTo>
                      <a:pt x="765" y="4727"/>
                      <a:pt x="1073" y="13883"/>
                      <a:pt x="1362" y="16761"/>
                    </a:cubicBezTo>
                    <a:cubicBezTo>
                      <a:pt x="1544" y="18573"/>
                      <a:pt x="-290" y="19629"/>
                      <a:pt x="39" y="21376"/>
                    </a:cubicBezTo>
                  </a:path>
                </a:pathLst>
              </a:custGeom>
              <a:solidFill>
                <a:schemeClr val="accent4"/>
              </a:solidFill>
              <a:ln w="38100" cap="flat">
                <a:solidFill>
                  <a:srgbClr val="46537A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z="3000">
                    <a:solidFill>
                      <a:srgbClr val="FFFFFF"/>
                    </a:solidFill>
                    <a:effectLst>
                      <a:outerShdw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25" name="chenying0907 21">
                <a:extLst>
                  <a:ext uri="{FF2B5EF4-FFF2-40B4-BE49-F238E27FC236}">
                    <a16:creationId xmlns:a16="http://schemas.microsoft.com/office/drawing/2014/main" id="{C3709FC1-FD42-4F44-BB50-BE0B1319B406}"/>
                  </a:ext>
                </a:extLst>
              </p:cNvPr>
              <p:cNvSpPr/>
              <p:nvPr/>
            </p:nvSpPr>
            <p:spPr>
              <a:xfrm>
                <a:off x="12700" y="889000"/>
                <a:ext cx="199716" cy="175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7274" extrusionOk="0">
                    <a:moveTo>
                      <a:pt x="21600" y="0"/>
                    </a:moveTo>
                    <a:cubicBezTo>
                      <a:pt x="18923" y="21600"/>
                      <a:pt x="5182" y="19974"/>
                      <a:pt x="0" y="11161"/>
                    </a:cubicBezTo>
                  </a:path>
                </a:pathLst>
              </a:custGeom>
              <a:grpFill/>
              <a:ln w="38100" cap="flat">
                <a:solidFill>
                  <a:srgbClr val="46537A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z="3000">
                    <a:solidFill>
                      <a:srgbClr val="FFFFFF"/>
                    </a:solidFill>
                    <a:effectLst>
                      <a:outerShdw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33" name="chenying0907 22">
                <a:extLst>
                  <a:ext uri="{FF2B5EF4-FFF2-40B4-BE49-F238E27FC236}">
                    <a16:creationId xmlns:a16="http://schemas.microsoft.com/office/drawing/2014/main" id="{F787F6DB-8537-492D-8AAF-321E5DBECAC0}"/>
                  </a:ext>
                </a:extLst>
              </p:cNvPr>
              <p:cNvSpPr/>
              <p:nvPr/>
            </p:nvSpPr>
            <p:spPr>
              <a:xfrm>
                <a:off x="0" y="-1"/>
                <a:ext cx="169627" cy="1569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399" extrusionOk="0">
                    <a:moveTo>
                      <a:pt x="21600" y="21399"/>
                    </a:moveTo>
                    <a:cubicBezTo>
                      <a:pt x="21600" y="14641"/>
                      <a:pt x="20714" y="6540"/>
                      <a:pt x="20597" y="325"/>
                    </a:cubicBezTo>
                    <a:cubicBezTo>
                      <a:pt x="13874" y="-42"/>
                      <a:pt x="6603" y="-201"/>
                      <a:pt x="0" y="411"/>
                    </a:cubicBezTo>
                    <a:cubicBezTo>
                      <a:pt x="771" y="6724"/>
                      <a:pt x="1612" y="13779"/>
                      <a:pt x="1316" y="20126"/>
                    </a:cubicBezTo>
                  </a:path>
                </a:pathLst>
              </a:custGeom>
              <a:grpFill/>
              <a:ln w="38100" cap="flat">
                <a:solidFill>
                  <a:srgbClr val="46537A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z="3000">
                    <a:solidFill>
                      <a:srgbClr val="FFFFFF"/>
                    </a:solidFill>
                    <a:effectLst>
                      <a:outerShdw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34" name="chenying0907 23">
                <a:extLst>
                  <a:ext uri="{FF2B5EF4-FFF2-40B4-BE49-F238E27FC236}">
                    <a16:creationId xmlns:a16="http://schemas.microsoft.com/office/drawing/2014/main" id="{B3C889D8-13F8-4E85-BAD0-7B6DCED2C510}"/>
                  </a:ext>
                </a:extLst>
              </p:cNvPr>
              <p:cNvSpPr/>
              <p:nvPr/>
            </p:nvSpPr>
            <p:spPr>
              <a:xfrm>
                <a:off x="12700" y="889000"/>
                <a:ext cx="200707" cy="23429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472" y="7302"/>
                      <a:pt x="6555" y="15634"/>
                      <a:pt x="11604" y="21600"/>
                    </a:cubicBezTo>
                    <a:cubicBezTo>
                      <a:pt x="14587" y="14593"/>
                      <a:pt x="19470" y="7960"/>
                      <a:pt x="21600" y="709"/>
                    </a:cubicBezTo>
                  </a:path>
                </a:pathLst>
              </a:custGeom>
              <a:grpFill/>
              <a:ln w="38100" cap="flat">
                <a:solidFill>
                  <a:srgbClr val="46537A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z="3000">
                    <a:solidFill>
                      <a:srgbClr val="FFFFFF"/>
                    </a:solidFill>
                    <a:effectLst>
                      <a:outerShdw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  <p:sp>
          <p:nvSpPr>
            <p:cNvPr id="23" name="chenying0907 109">
              <a:extLst>
                <a:ext uri="{FF2B5EF4-FFF2-40B4-BE49-F238E27FC236}">
                  <a16:creationId xmlns:a16="http://schemas.microsoft.com/office/drawing/2014/main" id="{810BC8C2-89EE-4E63-8696-04A2EDB1BF4D}"/>
                </a:ext>
              </a:extLst>
            </p:cNvPr>
            <p:cNvSpPr/>
            <p:nvPr/>
          </p:nvSpPr>
          <p:spPr>
            <a:xfrm rot="19960150">
              <a:off x="953326" y="1604200"/>
              <a:ext cx="3203818" cy="30510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4" h="21252" extrusionOk="0">
                  <a:moveTo>
                    <a:pt x="0" y="11486"/>
                  </a:moveTo>
                  <a:cubicBezTo>
                    <a:pt x="6297" y="11810"/>
                    <a:pt x="8452" y="9094"/>
                    <a:pt x="10432" y="6445"/>
                  </a:cubicBezTo>
                  <a:cubicBezTo>
                    <a:pt x="11413" y="5133"/>
                    <a:pt x="12361" y="62"/>
                    <a:pt x="14424" y="1"/>
                  </a:cubicBezTo>
                  <a:cubicBezTo>
                    <a:pt x="15769" y="-39"/>
                    <a:pt x="16223" y="2237"/>
                    <a:pt x="16082" y="3272"/>
                  </a:cubicBezTo>
                  <a:cubicBezTo>
                    <a:pt x="15861" y="4889"/>
                    <a:pt x="14041" y="6135"/>
                    <a:pt x="14194" y="7965"/>
                  </a:cubicBezTo>
                  <a:cubicBezTo>
                    <a:pt x="14390" y="10301"/>
                    <a:pt x="17861" y="9673"/>
                    <a:pt x="19260" y="10227"/>
                  </a:cubicBezTo>
                  <a:cubicBezTo>
                    <a:pt x="19766" y="10428"/>
                    <a:pt x="21231" y="11033"/>
                    <a:pt x="21376" y="11673"/>
                  </a:cubicBezTo>
                  <a:cubicBezTo>
                    <a:pt x="21570" y="12535"/>
                    <a:pt x="20193" y="13225"/>
                    <a:pt x="19575" y="13518"/>
                  </a:cubicBezTo>
                  <a:cubicBezTo>
                    <a:pt x="20100" y="13794"/>
                    <a:pt x="21600" y="14815"/>
                    <a:pt x="21175" y="15661"/>
                  </a:cubicBezTo>
                  <a:cubicBezTo>
                    <a:pt x="20946" y="16116"/>
                    <a:pt x="20069" y="16279"/>
                    <a:pt x="19912" y="16721"/>
                  </a:cubicBezTo>
                  <a:cubicBezTo>
                    <a:pt x="19755" y="17170"/>
                    <a:pt x="20477" y="17215"/>
                    <a:pt x="20793" y="17467"/>
                  </a:cubicBezTo>
                  <a:cubicBezTo>
                    <a:pt x="21207" y="17798"/>
                    <a:pt x="21392" y="18222"/>
                    <a:pt x="21094" y="18674"/>
                  </a:cubicBezTo>
                  <a:cubicBezTo>
                    <a:pt x="20996" y="18822"/>
                    <a:pt x="20711" y="18995"/>
                    <a:pt x="20448" y="19175"/>
                  </a:cubicBezTo>
                  <a:cubicBezTo>
                    <a:pt x="20191" y="19349"/>
                    <a:pt x="19956" y="19529"/>
                    <a:pt x="19937" y="19697"/>
                  </a:cubicBezTo>
                  <a:cubicBezTo>
                    <a:pt x="19902" y="20016"/>
                    <a:pt x="20352" y="20019"/>
                    <a:pt x="20495" y="20232"/>
                  </a:cubicBezTo>
                  <a:cubicBezTo>
                    <a:pt x="21389" y="21561"/>
                    <a:pt x="18668" y="21213"/>
                    <a:pt x="18243" y="21207"/>
                  </a:cubicBezTo>
                  <a:cubicBezTo>
                    <a:pt x="15548" y="21174"/>
                    <a:pt x="12492" y="21415"/>
                    <a:pt x="9278" y="20028"/>
                  </a:cubicBezTo>
                  <a:cubicBezTo>
                    <a:pt x="6757" y="18941"/>
                    <a:pt x="4040" y="19440"/>
                    <a:pt x="1192" y="19163"/>
                  </a:cubicBezTo>
                </a:path>
              </a:pathLst>
            </a:custGeom>
            <a:grpFill/>
            <a:ln w="38100">
              <a:solidFill>
                <a:srgbClr val="46537A"/>
              </a:solidFill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35" name="文本框 9">
            <a:extLst>
              <a:ext uri="{FF2B5EF4-FFF2-40B4-BE49-F238E27FC236}">
                <a16:creationId xmlns:a16="http://schemas.microsoft.com/office/drawing/2014/main" id="{E996B356-307C-473E-AFA2-6D44D5269099}"/>
              </a:ext>
            </a:extLst>
          </p:cNvPr>
          <p:cNvSpPr txBox="1"/>
          <p:nvPr/>
        </p:nvSpPr>
        <p:spPr>
          <a:xfrm>
            <a:off x="1511123" y="281358"/>
            <a:ext cx="32171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200" dirty="0">
                <a:solidFill>
                  <a:schemeClr val="tx2">
                    <a:lumMod val="75000"/>
                  </a:schemeClr>
                </a:solidFill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</a:rPr>
              <a:t>Python</a:t>
            </a:r>
            <a:r>
              <a:rPr kumimoji="1" lang="zh-TW" altLang="en-US" sz="3200" dirty="0">
                <a:solidFill>
                  <a:schemeClr val="tx2">
                    <a:lumMod val="75000"/>
                  </a:schemeClr>
                </a:solidFill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</a:rPr>
              <a:t>程式語言</a:t>
            </a:r>
            <a:endParaRPr kumimoji="1" lang="en-US" altLang="zh-TW" sz="3200" dirty="0">
              <a:solidFill>
                <a:schemeClr val="tx2">
                  <a:lumMod val="75000"/>
                </a:schemeClr>
              </a:solidFill>
              <a:latin typeface="萝莉体 第二版" panose="02000500000000000000" pitchFamily="2" charset="-122"/>
              <a:ea typeface="萝莉体 第二版" panose="02000500000000000000" pitchFamily="2" charset="-122"/>
              <a:cs typeface="萝莉体 第二版" panose="02000500000000000000" pitchFamily="2" charset="-122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AB1C4880-3716-451D-9306-61264C9D93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390" r="-774" b="13916"/>
          <a:stretch/>
        </p:blipFill>
        <p:spPr>
          <a:xfrm>
            <a:off x="680567" y="1771648"/>
            <a:ext cx="7164501" cy="485426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圖說文字: 折線 4">
            <a:extLst>
              <a:ext uri="{FF2B5EF4-FFF2-40B4-BE49-F238E27FC236}">
                <a16:creationId xmlns:a16="http://schemas.microsoft.com/office/drawing/2014/main" id="{A7D0FDB3-4A29-4A22-88A7-B35B417CE5E8}"/>
              </a:ext>
            </a:extLst>
          </p:cNvPr>
          <p:cNvSpPr/>
          <p:nvPr/>
        </p:nvSpPr>
        <p:spPr>
          <a:xfrm>
            <a:off x="8223025" y="983410"/>
            <a:ext cx="3810158" cy="4992907"/>
          </a:xfrm>
          <a:prstGeom prst="borderCallout2">
            <a:avLst>
              <a:gd name="adj1" fmla="val 29008"/>
              <a:gd name="adj2" fmla="val -4067"/>
              <a:gd name="adj3" fmla="val 29703"/>
              <a:gd name="adj4" fmla="val -38746"/>
              <a:gd name="adj5" fmla="val 87610"/>
              <a:gd name="adj6" fmla="val -155557"/>
            </a:avLst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2038" b="1"/>
            </a:stretch>
          </a:blip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ysClr val="windowText" lastClr="000000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836E35D-BADF-45CF-8F44-0DA45362BDB3}"/>
              </a:ext>
            </a:extLst>
          </p:cNvPr>
          <p:cNvSpPr/>
          <p:nvPr/>
        </p:nvSpPr>
        <p:spPr>
          <a:xfrm>
            <a:off x="514008" y="4354800"/>
            <a:ext cx="1758947" cy="2363623"/>
          </a:xfrm>
          <a:prstGeom prst="rect">
            <a:avLst/>
          </a:prstGeom>
          <a:noFill/>
          <a:ln w="19050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60887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DE7BEA60-4E90-41C5-B753-6758B95138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6908" y="1272913"/>
            <a:ext cx="9582888" cy="50871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" name="文本框 9">
            <a:extLst>
              <a:ext uri="{FF2B5EF4-FFF2-40B4-BE49-F238E27FC236}">
                <a16:creationId xmlns:a16="http://schemas.microsoft.com/office/drawing/2014/main" id="{20F6CD97-DBB7-43E6-8458-F647F229A50A}"/>
              </a:ext>
            </a:extLst>
          </p:cNvPr>
          <p:cNvSpPr txBox="1"/>
          <p:nvPr/>
        </p:nvSpPr>
        <p:spPr>
          <a:xfrm>
            <a:off x="1660593" y="453954"/>
            <a:ext cx="28167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zh-TW" altLang="en-US" sz="3200" dirty="0">
                <a:solidFill>
                  <a:schemeClr val="tx2">
                    <a:lumMod val="75000"/>
                  </a:schemeClr>
                </a:solidFill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</a:rPr>
              <a:t>貼圖總數</a:t>
            </a:r>
            <a:r>
              <a:rPr kumimoji="1" lang="en-US" altLang="zh-TW" sz="3200" dirty="0">
                <a:solidFill>
                  <a:schemeClr val="tx2">
                    <a:lumMod val="75000"/>
                  </a:schemeClr>
                </a:solidFill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</a:rPr>
              <a:t>:24</a:t>
            </a:r>
            <a:r>
              <a:rPr kumimoji="1" lang="zh-TW" altLang="en-US" sz="3200" dirty="0">
                <a:solidFill>
                  <a:schemeClr val="tx2">
                    <a:lumMod val="75000"/>
                  </a:schemeClr>
                </a:solidFill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</a:rPr>
              <a:t>個</a:t>
            </a:r>
            <a:endParaRPr kumimoji="1" lang="en-US" altLang="zh-TW" sz="3200" dirty="0">
              <a:solidFill>
                <a:schemeClr val="tx2">
                  <a:lumMod val="75000"/>
                </a:schemeClr>
              </a:solidFill>
              <a:latin typeface="萝莉体 第二版" panose="02000500000000000000" pitchFamily="2" charset="-122"/>
              <a:ea typeface="萝莉体 第二版" panose="02000500000000000000" pitchFamily="2" charset="-122"/>
              <a:cs typeface="萝莉体 第二版" panose="02000500000000000000" pitchFamily="2" charset="-122"/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9C59BA29-E86A-48CC-8B5C-23A7CECDDE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58400" y="4904417"/>
            <a:ext cx="1975987" cy="1854092"/>
          </a:xfrm>
          <a:prstGeom prst="rect">
            <a:avLst/>
          </a:prstGeom>
        </p:spPr>
      </p:pic>
      <p:grpSp>
        <p:nvGrpSpPr>
          <p:cNvPr id="5" name="组 10">
            <a:extLst>
              <a:ext uri="{FF2B5EF4-FFF2-40B4-BE49-F238E27FC236}">
                <a16:creationId xmlns:a16="http://schemas.microsoft.com/office/drawing/2014/main" id="{65245294-9D0C-4413-9E8D-ADBA2338FF17}"/>
              </a:ext>
            </a:extLst>
          </p:cNvPr>
          <p:cNvGrpSpPr/>
          <p:nvPr/>
        </p:nvGrpSpPr>
        <p:grpSpPr>
          <a:xfrm>
            <a:off x="63718" y="153506"/>
            <a:ext cx="1375831" cy="1398104"/>
            <a:chOff x="953326" y="1604200"/>
            <a:chExt cx="3203818" cy="3649107"/>
          </a:xfrm>
          <a:solidFill>
            <a:srgbClr val="F8F6F3"/>
          </a:solidFill>
        </p:grpSpPr>
        <p:grpSp>
          <p:nvGrpSpPr>
            <p:cNvPr id="6" name="Group 24">
              <a:extLst>
                <a:ext uri="{FF2B5EF4-FFF2-40B4-BE49-F238E27FC236}">
                  <a16:creationId xmlns:a16="http://schemas.microsoft.com/office/drawing/2014/main" id="{AAFF6E30-76C2-4A99-8051-E04680A0D057}"/>
                </a:ext>
              </a:extLst>
            </p:cNvPr>
            <p:cNvGrpSpPr/>
            <p:nvPr/>
          </p:nvGrpSpPr>
          <p:grpSpPr>
            <a:xfrm rot="19960150">
              <a:off x="3473071" y="1919475"/>
              <a:ext cx="660855" cy="3333832"/>
              <a:chOff x="0" y="-1"/>
              <a:chExt cx="222665" cy="1123294"/>
            </a:xfrm>
            <a:grpFill/>
          </p:grpSpPr>
          <p:sp>
            <p:nvSpPr>
              <p:cNvPr id="8" name="chenying0907 20">
                <a:extLst>
                  <a:ext uri="{FF2B5EF4-FFF2-40B4-BE49-F238E27FC236}">
                    <a16:creationId xmlns:a16="http://schemas.microsoft.com/office/drawing/2014/main" id="{59B35C34-5FC4-49D8-B86E-FC5499189E5B}"/>
                  </a:ext>
                </a:extLst>
              </p:cNvPr>
              <p:cNvSpPr/>
              <p:nvPr/>
            </p:nvSpPr>
            <p:spPr>
              <a:xfrm>
                <a:off x="12679" y="165100"/>
                <a:ext cx="209986" cy="742430"/>
              </a:xfrm>
              <a:custGeom>
                <a:avLst/>
                <a:gdLst>
                  <a:gd name="connsiteX0" fmla="*/ 19779 w 20578"/>
                  <a:gd name="connsiteY0" fmla="*/ 21600 h 21600"/>
                  <a:gd name="connsiteX1" fmla="*/ 19877 w 20578"/>
                  <a:gd name="connsiteY1" fmla="*/ 17107 h 21600"/>
                  <a:gd name="connsiteX2" fmla="*/ 15824 w 20578"/>
                  <a:gd name="connsiteY2" fmla="*/ 0 h 21600"/>
                  <a:gd name="connsiteX3" fmla="*/ 1 w 20578"/>
                  <a:gd name="connsiteY3" fmla="*/ 0 h 21600"/>
                  <a:gd name="connsiteX4" fmla="*/ 775 w 20578"/>
                  <a:gd name="connsiteY4" fmla="*/ 1843 h 21600"/>
                  <a:gd name="connsiteX5" fmla="*/ 1506 w 20578"/>
                  <a:gd name="connsiteY5" fmla="*/ 15903 h 21600"/>
                  <a:gd name="connsiteX6" fmla="*/ 37 w 20578"/>
                  <a:gd name="connsiteY6" fmla="*/ 21376 h 21600"/>
                  <a:gd name="connsiteX0" fmla="*/ 19781 w 20580"/>
                  <a:gd name="connsiteY0" fmla="*/ 21600 h 21600"/>
                  <a:gd name="connsiteX1" fmla="*/ 19879 w 20580"/>
                  <a:gd name="connsiteY1" fmla="*/ 17107 h 21600"/>
                  <a:gd name="connsiteX2" fmla="*/ 15826 w 20580"/>
                  <a:gd name="connsiteY2" fmla="*/ 0 h 21600"/>
                  <a:gd name="connsiteX3" fmla="*/ 3 w 20580"/>
                  <a:gd name="connsiteY3" fmla="*/ 0 h 21600"/>
                  <a:gd name="connsiteX4" fmla="*/ 777 w 20580"/>
                  <a:gd name="connsiteY4" fmla="*/ 1843 h 21600"/>
                  <a:gd name="connsiteX5" fmla="*/ 1362 w 20580"/>
                  <a:gd name="connsiteY5" fmla="*/ 16761 h 21600"/>
                  <a:gd name="connsiteX6" fmla="*/ 39 w 20580"/>
                  <a:gd name="connsiteY6" fmla="*/ 21376 h 21600"/>
                  <a:gd name="connsiteX0" fmla="*/ 19781 w 20580"/>
                  <a:gd name="connsiteY0" fmla="*/ 22107 h 22107"/>
                  <a:gd name="connsiteX1" fmla="*/ 19879 w 20580"/>
                  <a:gd name="connsiteY1" fmla="*/ 17614 h 22107"/>
                  <a:gd name="connsiteX2" fmla="*/ 16092 w 20580"/>
                  <a:gd name="connsiteY2" fmla="*/ 1554 h 22107"/>
                  <a:gd name="connsiteX3" fmla="*/ 15826 w 20580"/>
                  <a:gd name="connsiteY3" fmla="*/ 507 h 22107"/>
                  <a:gd name="connsiteX4" fmla="*/ 3 w 20580"/>
                  <a:gd name="connsiteY4" fmla="*/ 507 h 22107"/>
                  <a:gd name="connsiteX5" fmla="*/ 777 w 20580"/>
                  <a:gd name="connsiteY5" fmla="*/ 2350 h 22107"/>
                  <a:gd name="connsiteX6" fmla="*/ 1362 w 20580"/>
                  <a:gd name="connsiteY6" fmla="*/ 17268 h 22107"/>
                  <a:gd name="connsiteX7" fmla="*/ 39 w 20580"/>
                  <a:gd name="connsiteY7" fmla="*/ 21883 h 22107"/>
                  <a:gd name="connsiteX0" fmla="*/ 19781 w 20580"/>
                  <a:gd name="connsiteY0" fmla="*/ 21600 h 21600"/>
                  <a:gd name="connsiteX1" fmla="*/ 19879 w 20580"/>
                  <a:gd name="connsiteY1" fmla="*/ 17107 h 21600"/>
                  <a:gd name="connsiteX2" fmla="*/ 17646 w 20580"/>
                  <a:gd name="connsiteY2" fmla="*/ 7130 h 21600"/>
                  <a:gd name="connsiteX3" fmla="*/ 16092 w 20580"/>
                  <a:gd name="connsiteY3" fmla="*/ 1047 h 21600"/>
                  <a:gd name="connsiteX4" fmla="*/ 15826 w 20580"/>
                  <a:gd name="connsiteY4" fmla="*/ 0 h 21600"/>
                  <a:gd name="connsiteX5" fmla="*/ 3 w 20580"/>
                  <a:gd name="connsiteY5" fmla="*/ 0 h 21600"/>
                  <a:gd name="connsiteX6" fmla="*/ 777 w 20580"/>
                  <a:gd name="connsiteY6" fmla="*/ 1843 h 21600"/>
                  <a:gd name="connsiteX7" fmla="*/ 1362 w 20580"/>
                  <a:gd name="connsiteY7" fmla="*/ 16761 h 21600"/>
                  <a:gd name="connsiteX8" fmla="*/ 39 w 20580"/>
                  <a:gd name="connsiteY8" fmla="*/ 21376 h 21600"/>
                  <a:gd name="connsiteX0" fmla="*/ 19781 w 20655"/>
                  <a:gd name="connsiteY0" fmla="*/ 21600 h 21600"/>
                  <a:gd name="connsiteX1" fmla="*/ 19879 w 20655"/>
                  <a:gd name="connsiteY1" fmla="*/ 17107 h 21600"/>
                  <a:gd name="connsiteX2" fmla="*/ 16092 w 20655"/>
                  <a:gd name="connsiteY2" fmla="*/ 1047 h 21600"/>
                  <a:gd name="connsiteX3" fmla="*/ 15826 w 20655"/>
                  <a:gd name="connsiteY3" fmla="*/ 0 h 21600"/>
                  <a:gd name="connsiteX4" fmla="*/ 3 w 20655"/>
                  <a:gd name="connsiteY4" fmla="*/ 0 h 21600"/>
                  <a:gd name="connsiteX5" fmla="*/ 777 w 20655"/>
                  <a:gd name="connsiteY5" fmla="*/ 1843 h 21600"/>
                  <a:gd name="connsiteX6" fmla="*/ 1362 w 20655"/>
                  <a:gd name="connsiteY6" fmla="*/ 16761 h 21600"/>
                  <a:gd name="connsiteX7" fmla="*/ 39 w 20655"/>
                  <a:gd name="connsiteY7" fmla="*/ 21376 h 21600"/>
                  <a:gd name="connsiteX0" fmla="*/ 19781 w 20655"/>
                  <a:gd name="connsiteY0" fmla="*/ 21600 h 21600"/>
                  <a:gd name="connsiteX1" fmla="*/ 19879 w 20655"/>
                  <a:gd name="connsiteY1" fmla="*/ 17107 h 21600"/>
                  <a:gd name="connsiteX2" fmla="*/ 17432 w 20655"/>
                  <a:gd name="connsiteY2" fmla="*/ 7098 h 21600"/>
                  <a:gd name="connsiteX3" fmla="*/ 16092 w 20655"/>
                  <a:gd name="connsiteY3" fmla="*/ 1047 h 21600"/>
                  <a:gd name="connsiteX4" fmla="*/ 15826 w 20655"/>
                  <a:gd name="connsiteY4" fmla="*/ 0 h 21600"/>
                  <a:gd name="connsiteX5" fmla="*/ 3 w 20655"/>
                  <a:gd name="connsiteY5" fmla="*/ 0 h 21600"/>
                  <a:gd name="connsiteX6" fmla="*/ 777 w 20655"/>
                  <a:gd name="connsiteY6" fmla="*/ 1843 h 21600"/>
                  <a:gd name="connsiteX7" fmla="*/ 1362 w 20655"/>
                  <a:gd name="connsiteY7" fmla="*/ 16761 h 21600"/>
                  <a:gd name="connsiteX8" fmla="*/ 39 w 20655"/>
                  <a:gd name="connsiteY8" fmla="*/ 21376 h 21600"/>
                  <a:gd name="connsiteX0" fmla="*/ 19781 w 20655"/>
                  <a:gd name="connsiteY0" fmla="*/ 21600 h 21600"/>
                  <a:gd name="connsiteX1" fmla="*/ 19879 w 20655"/>
                  <a:gd name="connsiteY1" fmla="*/ 17107 h 21600"/>
                  <a:gd name="connsiteX2" fmla="*/ 16092 w 20655"/>
                  <a:gd name="connsiteY2" fmla="*/ 1047 h 21600"/>
                  <a:gd name="connsiteX3" fmla="*/ 15826 w 20655"/>
                  <a:gd name="connsiteY3" fmla="*/ 0 h 21600"/>
                  <a:gd name="connsiteX4" fmla="*/ 3 w 20655"/>
                  <a:gd name="connsiteY4" fmla="*/ 0 h 21600"/>
                  <a:gd name="connsiteX5" fmla="*/ 777 w 20655"/>
                  <a:gd name="connsiteY5" fmla="*/ 1843 h 21600"/>
                  <a:gd name="connsiteX6" fmla="*/ 1362 w 20655"/>
                  <a:gd name="connsiteY6" fmla="*/ 16761 h 21600"/>
                  <a:gd name="connsiteX7" fmla="*/ 39 w 20655"/>
                  <a:gd name="connsiteY7" fmla="*/ 21376 h 21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0655" h="21600" extrusionOk="0">
                    <a:moveTo>
                      <a:pt x="19781" y="21600"/>
                    </a:moveTo>
                    <a:cubicBezTo>
                      <a:pt x="21310" y="19799"/>
                      <a:pt x="20494" y="20533"/>
                      <a:pt x="19879" y="17107"/>
                    </a:cubicBezTo>
                    <a:cubicBezTo>
                      <a:pt x="19264" y="13682"/>
                      <a:pt x="16767" y="3898"/>
                      <a:pt x="16092" y="1047"/>
                    </a:cubicBezTo>
                    <a:cubicBezTo>
                      <a:pt x="15789" y="-141"/>
                      <a:pt x="18507" y="174"/>
                      <a:pt x="15826" y="0"/>
                    </a:cubicBezTo>
                    <a:lnTo>
                      <a:pt x="3" y="0"/>
                    </a:lnTo>
                    <a:lnTo>
                      <a:pt x="777" y="1843"/>
                    </a:lnTo>
                    <a:cubicBezTo>
                      <a:pt x="765" y="4727"/>
                      <a:pt x="1073" y="13883"/>
                      <a:pt x="1362" y="16761"/>
                    </a:cubicBezTo>
                    <a:cubicBezTo>
                      <a:pt x="1544" y="18573"/>
                      <a:pt x="-290" y="19629"/>
                      <a:pt x="39" y="21376"/>
                    </a:cubicBezTo>
                  </a:path>
                </a:pathLst>
              </a:custGeom>
              <a:solidFill>
                <a:schemeClr val="accent4"/>
              </a:solidFill>
              <a:ln w="38100" cap="flat">
                <a:solidFill>
                  <a:srgbClr val="46537A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z="3000">
                    <a:solidFill>
                      <a:srgbClr val="FFFFFF"/>
                    </a:solidFill>
                    <a:effectLst>
                      <a:outerShdw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0" name="chenying0907 21">
                <a:extLst>
                  <a:ext uri="{FF2B5EF4-FFF2-40B4-BE49-F238E27FC236}">
                    <a16:creationId xmlns:a16="http://schemas.microsoft.com/office/drawing/2014/main" id="{586FE938-61F3-4C4C-86CF-6D66E7E9C591}"/>
                  </a:ext>
                </a:extLst>
              </p:cNvPr>
              <p:cNvSpPr/>
              <p:nvPr/>
            </p:nvSpPr>
            <p:spPr>
              <a:xfrm>
                <a:off x="12700" y="889000"/>
                <a:ext cx="199716" cy="175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7274" extrusionOk="0">
                    <a:moveTo>
                      <a:pt x="21600" y="0"/>
                    </a:moveTo>
                    <a:cubicBezTo>
                      <a:pt x="18923" y="21600"/>
                      <a:pt x="5182" y="19974"/>
                      <a:pt x="0" y="11161"/>
                    </a:cubicBezTo>
                  </a:path>
                </a:pathLst>
              </a:custGeom>
              <a:grpFill/>
              <a:ln w="38100" cap="flat">
                <a:solidFill>
                  <a:srgbClr val="46537A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z="3000">
                    <a:solidFill>
                      <a:srgbClr val="FFFFFF"/>
                    </a:solidFill>
                    <a:effectLst>
                      <a:outerShdw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1" name="chenying0907 22">
                <a:extLst>
                  <a:ext uri="{FF2B5EF4-FFF2-40B4-BE49-F238E27FC236}">
                    <a16:creationId xmlns:a16="http://schemas.microsoft.com/office/drawing/2014/main" id="{A91D60FD-EA47-4C9F-94C6-198355838D1B}"/>
                  </a:ext>
                </a:extLst>
              </p:cNvPr>
              <p:cNvSpPr/>
              <p:nvPr/>
            </p:nvSpPr>
            <p:spPr>
              <a:xfrm>
                <a:off x="0" y="-1"/>
                <a:ext cx="169627" cy="1569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399" extrusionOk="0">
                    <a:moveTo>
                      <a:pt x="21600" y="21399"/>
                    </a:moveTo>
                    <a:cubicBezTo>
                      <a:pt x="21600" y="14641"/>
                      <a:pt x="20714" y="6540"/>
                      <a:pt x="20597" y="325"/>
                    </a:cubicBezTo>
                    <a:cubicBezTo>
                      <a:pt x="13874" y="-42"/>
                      <a:pt x="6603" y="-201"/>
                      <a:pt x="0" y="411"/>
                    </a:cubicBezTo>
                    <a:cubicBezTo>
                      <a:pt x="771" y="6724"/>
                      <a:pt x="1612" y="13779"/>
                      <a:pt x="1316" y="20126"/>
                    </a:cubicBezTo>
                  </a:path>
                </a:pathLst>
              </a:custGeom>
              <a:grpFill/>
              <a:ln w="38100" cap="flat">
                <a:solidFill>
                  <a:srgbClr val="46537A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z="3000">
                    <a:solidFill>
                      <a:srgbClr val="FFFFFF"/>
                    </a:solidFill>
                    <a:effectLst>
                      <a:outerShdw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3" name="chenying0907 23">
                <a:extLst>
                  <a:ext uri="{FF2B5EF4-FFF2-40B4-BE49-F238E27FC236}">
                    <a16:creationId xmlns:a16="http://schemas.microsoft.com/office/drawing/2014/main" id="{BCE617EA-3C39-47B5-A7CD-2BDB7D030D59}"/>
                  </a:ext>
                </a:extLst>
              </p:cNvPr>
              <p:cNvSpPr/>
              <p:nvPr/>
            </p:nvSpPr>
            <p:spPr>
              <a:xfrm>
                <a:off x="12700" y="889000"/>
                <a:ext cx="200707" cy="23429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472" y="7302"/>
                      <a:pt x="6555" y="15634"/>
                      <a:pt x="11604" y="21600"/>
                    </a:cubicBezTo>
                    <a:cubicBezTo>
                      <a:pt x="14587" y="14593"/>
                      <a:pt x="19470" y="7960"/>
                      <a:pt x="21600" y="709"/>
                    </a:cubicBezTo>
                  </a:path>
                </a:pathLst>
              </a:custGeom>
              <a:grpFill/>
              <a:ln w="38100" cap="flat">
                <a:solidFill>
                  <a:srgbClr val="46537A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z="3000">
                    <a:solidFill>
                      <a:srgbClr val="FFFFFF"/>
                    </a:solidFill>
                    <a:effectLst>
                      <a:outerShdw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  <p:sp>
          <p:nvSpPr>
            <p:cNvPr id="7" name="chenying0907 109">
              <a:extLst>
                <a:ext uri="{FF2B5EF4-FFF2-40B4-BE49-F238E27FC236}">
                  <a16:creationId xmlns:a16="http://schemas.microsoft.com/office/drawing/2014/main" id="{CC44540D-31C2-41EA-BB49-12B9E6131089}"/>
                </a:ext>
              </a:extLst>
            </p:cNvPr>
            <p:cNvSpPr/>
            <p:nvPr/>
          </p:nvSpPr>
          <p:spPr>
            <a:xfrm rot="19960150">
              <a:off x="953326" y="1604200"/>
              <a:ext cx="3203818" cy="30510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4" h="21252" extrusionOk="0">
                  <a:moveTo>
                    <a:pt x="0" y="11486"/>
                  </a:moveTo>
                  <a:cubicBezTo>
                    <a:pt x="6297" y="11810"/>
                    <a:pt x="8452" y="9094"/>
                    <a:pt x="10432" y="6445"/>
                  </a:cubicBezTo>
                  <a:cubicBezTo>
                    <a:pt x="11413" y="5133"/>
                    <a:pt x="12361" y="62"/>
                    <a:pt x="14424" y="1"/>
                  </a:cubicBezTo>
                  <a:cubicBezTo>
                    <a:pt x="15769" y="-39"/>
                    <a:pt x="16223" y="2237"/>
                    <a:pt x="16082" y="3272"/>
                  </a:cubicBezTo>
                  <a:cubicBezTo>
                    <a:pt x="15861" y="4889"/>
                    <a:pt x="14041" y="6135"/>
                    <a:pt x="14194" y="7965"/>
                  </a:cubicBezTo>
                  <a:cubicBezTo>
                    <a:pt x="14390" y="10301"/>
                    <a:pt x="17861" y="9673"/>
                    <a:pt x="19260" y="10227"/>
                  </a:cubicBezTo>
                  <a:cubicBezTo>
                    <a:pt x="19766" y="10428"/>
                    <a:pt x="21231" y="11033"/>
                    <a:pt x="21376" y="11673"/>
                  </a:cubicBezTo>
                  <a:cubicBezTo>
                    <a:pt x="21570" y="12535"/>
                    <a:pt x="20193" y="13225"/>
                    <a:pt x="19575" y="13518"/>
                  </a:cubicBezTo>
                  <a:cubicBezTo>
                    <a:pt x="20100" y="13794"/>
                    <a:pt x="21600" y="14815"/>
                    <a:pt x="21175" y="15661"/>
                  </a:cubicBezTo>
                  <a:cubicBezTo>
                    <a:pt x="20946" y="16116"/>
                    <a:pt x="20069" y="16279"/>
                    <a:pt x="19912" y="16721"/>
                  </a:cubicBezTo>
                  <a:cubicBezTo>
                    <a:pt x="19755" y="17170"/>
                    <a:pt x="20477" y="17215"/>
                    <a:pt x="20793" y="17467"/>
                  </a:cubicBezTo>
                  <a:cubicBezTo>
                    <a:pt x="21207" y="17798"/>
                    <a:pt x="21392" y="18222"/>
                    <a:pt x="21094" y="18674"/>
                  </a:cubicBezTo>
                  <a:cubicBezTo>
                    <a:pt x="20996" y="18822"/>
                    <a:pt x="20711" y="18995"/>
                    <a:pt x="20448" y="19175"/>
                  </a:cubicBezTo>
                  <a:cubicBezTo>
                    <a:pt x="20191" y="19349"/>
                    <a:pt x="19956" y="19529"/>
                    <a:pt x="19937" y="19697"/>
                  </a:cubicBezTo>
                  <a:cubicBezTo>
                    <a:pt x="19902" y="20016"/>
                    <a:pt x="20352" y="20019"/>
                    <a:pt x="20495" y="20232"/>
                  </a:cubicBezTo>
                  <a:cubicBezTo>
                    <a:pt x="21389" y="21561"/>
                    <a:pt x="18668" y="21213"/>
                    <a:pt x="18243" y="21207"/>
                  </a:cubicBezTo>
                  <a:cubicBezTo>
                    <a:pt x="15548" y="21174"/>
                    <a:pt x="12492" y="21415"/>
                    <a:pt x="9278" y="20028"/>
                  </a:cubicBezTo>
                  <a:cubicBezTo>
                    <a:pt x="6757" y="18941"/>
                    <a:pt x="4040" y="19440"/>
                    <a:pt x="1192" y="19163"/>
                  </a:cubicBezTo>
                </a:path>
              </a:pathLst>
            </a:custGeom>
            <a:grpFill/>
            <a:ln w="38100">
              <a:solidFill>
                <a:srgbClr val="46537A"/>
              </a:solidFill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709488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圖片 22">
            <a:extLst>
              <a:ext uri="{FF2B5EF4-FFF2-40B4-BE49-F238E27FC236}">
                <a16:creationId xmlns:a16="http://schemas.microsoft.com/office/drawing/2014/main" id="{4C60C0F0-1F9F-4C93-82CB-DF15514D5C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072" y="2452341"/>
            <a:ext cx="1474931" cy="2093875"/>
          </a:xfrm>
          <a:prstGeom prst="rect">
            <a:avLst/>
          </a:prstGeom>
        </p:spPr>
      </p:pic>
      <p:pic>
        <p:nvPicPr>
          <p:cNvPr id="27" name="圖片 26">
            <a:extLst>
              <a:ext uri="{FF2B5EF4-FFF2-40B4-BE49-F238E27FC236}">
                <a16:creationId xmlns:a16="http://schemas.microsoft.com/office/drawing/2014/main" id="{D54E980C-8ED7-4C19-BAEB-28C32AF6B7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072" y="316665"/>
            <a:ext cx="1551945" cy="1802995"/>
          </a:xfrm>
          <a:prstGeom prst="rect">
            <a:avLst/>
          </a:prstGeom>
        </p:spPr>
      </p:pic>
      <p:pic>
        <p:nvPicPr>
          <p:cNvPr id="31" name="圖片 30">
            <a:extLst>
              <a:ext uri="{FF2B5EF4-FFF2-40B4-BE49-F238E27FC236}">
                <a16:creationId xmlns:a16="http://schemas.microsoft.com/office/drawing/2014/main" id="{7D0D24B3-DD8E-4C80-B169-24D35A3739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77548" y="4804942"/>
            <a:ext cx="2466975" cy="2133600"/>
          </a:xfrm>
          <a:prstGeom prst="rect">
            <a:avLst/>
          </a:prstGeom>
        </p:spPr>
      </p:pic>
      <p:pic>
        <p:nvPicPr>
          <p:cNvPr id="33" name="圖片 32">
            <a:extLst>
              <a:ext uri="{FF2B5EF4-FFF2-40B4-BE49-F238E27FC236}">
                <a16:creationId xmlns:a16="http://schemas.microsoft.com/office/drawing/2014/main" id="{AB94329A-580A-42C9-8AC1-5603E8354F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26651" y="4794782"/>
            <a:ext cx="2466975" cy="2133600"/>
          </a:xfrm>
          <a:prstGeom prst="rect">
            <a:avLst/>
          </a:prstGeom>
        </p:spPr>
      </p:pic>
      <p:pic>
        <p:nvPicPr>
          <p:cNvPr id="35" name="圖片 34">
            <a:extLst>
              <a:ext uri="{FF2B5EF4-FFF2-40B4-BE49-F238E27FC236}">
                <a16:creationId xmlns:a16="http://schemas.microsoft.com/office/drawing/2014/main" id="{2541334E-2C79-4E23-94BD-EDEB390EFC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03973" y="4762297"/>
            <a:ext cx="2466975" cy="2133600"/>
          </a:xfrm>
          <a:prstGeom prst="rect">
            <a:avLst/>
          </a:prstGeom>
        </p:spPr>
      </p:pic>
      <p:pic>
        <p:nvPicPr>
          <p:cNvPr id="37" name="圖片 36">
            <a:extLst>
              <a:ext uri="{FF2B5EF4-FFF2-40B4-BE49-F238E27FC236}">
                <a16:creationId xmlns:a16="http://schemas.microsoft.com/office/drawing/2014/main" id="{C79D37F6-C5F2-42D8-893B-6B2290D9F7D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62943" y="4794782"/>
            <a:ext cx="2466975" cy="2133600"/>
          </a:xfrm>
          <a:prstGeom prst="rect">
            <a:avLst/>
          </a:prstGeom>
        </p:spPr>
      </p:pic>
      <p:pic>
        <p:nvPicPr>
          <p:cNvPr id="39" name="圖片 38">
            <a:extLst>
              <a:ext uri="{FF2B5EF4-FFF2-40B4-BE49-F238E27FC236}">
                <a16:creationId xmlns:a16="http://schemas.microsoft.com/office/drawing/2014/main" id="{32622515-992F-4AA4-B43E-5DFA3FA40F2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152523" y="4762297"/>
            <a:ext cx="2466975" cy="2133600"/>
          </a:xfrm>
          <a:prstGeom prst="rect">
            <a:avLst/>
          </a:prstGeom>
        </p:spPr>
      </p:pic>
      <p:pic>
        <p:nvPicPr>
          <p:cNvPr id="41" name="圖片 40">
            <a:extLst>
              <a:ext uri="{FF2B5EF4-FFF2-40B4-BE49-F238E27FC236}">
                <a16:creationId xmlns:a16="http://schemas.microsoft.com/office/drawing/2014/main" id="{074852A1-700E-476D-9E7F-6AAFCE66668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693625" y="461128"/>
            <a:ext cx="2466975" cy="2133600"/>
          </a:xfrm>
          <a:prstGeom prst="rect">
            <a:avLst/>
          </a:prstGeom>
        </p:spPr>
      </p:pic>
      <p:pic>
        <p:nvPicPr>
          <p:cNvPr id="43" name="圖片 42">
            <a:extLst>
              <a:ext uri="{FF2B5EF4-FFF2-40B4-BE49-F238E27FC236}">
                <a16:creationId xmlns:a16="http://schemas.microsoft.com/office/drawing/2014/main" id="{1AA3CE23-C644-4CBC-BDE3-E71D0FAD511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242350" y="2775280"/>
            <a:ext cx="2466975" cy="2133600"/>
          </a:xfrm>
          <a:prstGeom prst="rect">
            <a:avLst/>
          </a:prstGeom>
        </p:spPr>
      </p:pic>
      <p:pic>
        <p:nvPicPr>
          <p:cNvPr id="45" name="圖片 44">
            <a:extLst>
              <a:ext uri="{FF2B5EF4-FFF2-40B4-BE49-F238E27FC236}">
                <a16:creationId xmlns:a16="http://schemas.microsoft.com/office/drawing/2014/main" id="{8BD63255-E5CD-4AA7-B275-BE6A05895E5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226651" y="551409"/>
            <a:ext cx="2466975" cy="2133600"/>
          </a:xfrm>
          <a:prstGeom prst="rect">
            <a:avLst/>
          </a:prstGeom>
        </p:spPr>
      </p:pic>
      <p:pic>
        <p:nvPicPr>
          <p:cNvPr id="47" name="圖片 46">
            <a:extLst>
              <a:ext uri="{FF2B5EF4-FFF2-40B4-BE49-F238E27FC236}">
                <a16:creationId xmlns:a16="http://schemas.microsoft.com/office/drawing/2014/main" id="{F77BEA6A-4DF8-4D39-974E-E530BAA75A5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725025" y="2765120"/>
            <a:ext cx="2466975" cy="2133600"/>
          </a:xfrm>
          <a:prstGeom prst="rect">
            <a:avLst/>
          </a:prstGeom>
        </p:spPr>
      </p:pic>
      <p:pic>
        <p:nvPicPr>
          <p:cNvPr id="25" name="圖片 24">
            <a:extLst>
              <a:ext uri="{FF2B5EF4-FFF2-40B4-BE49-F238E27FC236}">
                <a16:creationId xmlns:a16="http://schemas.microsoft.com/office/drawing/2014/main" id="{98974526-FAB8-4BDB-B342-A3814576A0E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692392" y="1218162"/>
            <a:ext cx="3238500" cy="2971800"/>
          </a:xfrm>
          <a:prstGeom prst="rect">
            <a:avLst/>
          </a:prstGeom>
        </p:spPr>
      </p:pic>
      <p:pic>
        <p:nvPicPr>
          <p:cNvPr id="53" name="圖片 52">
            <a:extLst>
              <a:ext uri="{FF2B5EF4-FFF2-40B4-BE49-F238E27FC236}">
                <a16:creationId xmlns:a16="http://schemas.microsoft.com/office/drawing/2014/main" id="{A5BFC105-2213-489B-ACD6-042DC264770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170260" y="1495464"/>
            <a:ext cx="1474931" cy="1913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243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2921869" y="2006606"/>
            <a:ext cx="203132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zh-CN" altLang="en-US" sz="7200" dirty="0">
                <a:solidFill>
                  <a:schemeClr val="tx2"/>
                </a:solidFill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</a:rPr>
              <a:t>目</a:t>
            </a:r>
            <a:r>
              <a:rPr kumimoji="1" lang="zh-TW" altLang="en-US" sz="7200" dirty="0">
                <a:solidFill>
                  <a:schemeClr val="tx2"/>
                </a:solidFill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</a:rPr>
              <a:t>錄</a:t>
            </a:r>
            <a:endParaRPr kumimoji="1" lang="zh-CN" altLang="en-US" sz="7200" dirty="0">
              <a:solidFill>
                <a:schemeClr val="tx2"/>
              </a:solidFill>
              <a:latin typeface="萝莉体 第二版" panose="02000500000000000000" pitchFamily="2" charset="-122"/>
              <a:ea typeface="萝莉体 第二版" panose="02000500000000000000" pitchFamily="2" charset="-122"/>
              <a:cs typeface="萝莉体 第二版" panose="02000500000000000000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558387" y="1711029"/>
            <a:ext cx="2698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800">
                <a:solidFill>
                  <a:schemeClr val="tx2">
                    <a:lumMod val="75000"/>
                  </a:schemeClr>
                </a:solidFill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</a:rPr>
              <a:t>前言及技術簡介</a:t>
            </a:r>
            <a:endParaRPr kumimoji="1" lang="zh-CN" altLang="en-US" sz="2800" dirty="0">
              <a:solidFill>
                <a:schemeClr val="tx2">
                  <a:lumMod val="75000"/>
                </a:schemeClr>
              </a:solidFill>
              <a:latin typeface="萝莉体 第二版" panose="02000500000000000000" pitchFamily="2" charset="-122"/>
              <a:ea typeface="萝莉体 第二版" panose="02000500000000000000" pitchFamily="2" charset="-122"/>
              <a:cs typeface="萝莉体 第二版" panose="02000500000000000000" pitchFamily="2" charset="-122"/>
            </a:endParaRPr>
          </a:p>
        </p:txBody>
      </p:sp>
      <p:grpSp>
        <p:nvGrpSpPr>
          <p:cNvPr id="68" name="组 67"/>
          <p:cNvGrpSpPr/>
          <p:nvPr/>
        </p:nvGrpSpPr>
        <p:grpSpPr>
          <a:xfrm>
            <a:off x="6528664" y="1618363"/>
            <a:ext cx="714896" cy="842464"/>
            <a:chOff x="6528664" y="1618363"/>
            <a:chExt cx="714896" cy="842464"/>
          </a:xfrm>
        </p:grpSpPr>
        <p:sp>
          <p:nvSpPr>
            <p:cNvPr id="27" name="chenying0907 232"/>
            <p:cNvSpPr/>
            <p:nvPr/>
          </p:nvSpPr>
          <p:spPr>
            <a:xfrm>
              <a:off x="6528664" y="1618363"/>
              <a:ext cx="714896" cy="8424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919"/>
                  </a:moveTo>
                  <a:cubicBezTo>
                    <a:pt x="5348" y="11844"/>
                    <a:pt x="8764" y="3907"/>
                    <a:pt x="11380" y="0"/>
                  </a:cubicBezTo>
                  <a:cubicBezTo>
                    <a:pt x="11376" y="5932"/>
                    <a:pt x="16649" y="9489"/>
                    <a:pt x="21600" y="13177"/>
                  </a:cubicBezTo>
                  <a:cubicBezTo>
                    <a:pt x="16544" y="13853"/>
                    <a:pt x="13668" y="17355"/>
                    <a:pt x="11962" y="21600"/>
                  </a:cubicBezTo>
                  <a:cubicBezTo>
                    <a:pt x="10717" y="16355"/>
                    <a:pt x="5962" y="13260"/>
                    <a:pt x="0" y="12019"/>
                  </a:cubicBezTo>
                </a:path>
              </a:pathLst>
            </a:custGeom>
            <a:solidFill>
              <a:schemeClr val="accent4"/>
            </a:solidFill>
            <a:ln w="38100">
              <a:solidFill>
                <a:srgbClr val="46537A"/>
              </a:solidFill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6722231" y="1808762"/>
              <a:ext cx="32573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2400">
                  <a:latin typeface="萝莉体 第二版" panose="02000500000000000000" pitchFamily="2" charset="-122"/>
                  <a:ea typeface="萝莉体 第二版" panose="02000500000000000000" pitchFamily="2" charset="-122"/>
                  <a:cs typeface="萝莉体 第二版" panose="02000500000000000000" pitchFamily="2" charset="-122"/>
                </a:rPr>
                <a:t>1</a:t>
              </a:r>
              <a:endParaRPr kumimoji="1" lang="zh-CN" altLang="en-US" sz="2400"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</a:endParaRPr>
            </a:p>
          </p:txBody>
        </p:sp>
      </p:grpSp>
      <p:grpSp>
        <p:nvGrpSpPr>
          <p:cNvPr id="55" name="Group 98"/>
          <p:cNvGrpSpPr/>
          <p:nvPr/>
        </p:nvGrpSpPr>
        <p:grpSpPr>
          <a:xfrm>
            <a:off x="-7636560" y="4658289"/>
            <a:ext cx="14520706" cy="15082672"/>
            <a:chOff x="0" y="0"/>
            <a:chExt cx="1232382" cy="1280079"/>
          </a:xfrm>
        </p:grpSpPr>
        <p:sp>
          <p:nvSpPr>
            <p:cNvPr id="56" name="chenying0907 92"/>
            <p:cNvSpPr/>
            <p:nvPr/>
          </p:nvSpPr>
          <p:spPr>
            <a:xfrm>
              <a:off x="63500" y="431806"/>
              <a:ext cx="1168883" cy="8482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69" h="20335" extrusionOk="0">
                  <a:moveTo>
                    <a:pt x="13379" y="9888"/>
                  </a:moveTo>
                  <a:cubicBezTo>
                    <a:pt x="16156" y="7987"/>
                    <a:pt x="19260" y="4290"/>
                    <a:pt x="20047" y="0"/>
                  </a:cubicBezTo>
                  <a:cubicBezTo>
                    <a:pt x="21600" y="7245"/>
                    <a:pt x="19676" y="14890"/>
                    <a:pt x="14434" y="18706"/>
                  </a:cubicBezTo>
                  <a:cubicBezTo>
                    <a:pt x="10460" y="21600"/>
                    <a:pt x="5646" y="20542"/>
                    <a:pt x="2448" y="16290"/>
                  </a:cubicBezTo>
                  <a:cubicBezTo>
                    <a:pt x="1349" y="14829"/>
                    <a:pt x="841" y="13153"/>
                    <a:pt x="0" y="11506"/>
                  </a:cubicBezTo>
                  <a:cubicBezTo>
                    <a:pt x="415" y="12319"/>
                    <a:pt x="2222" y="12745"/>
                    <a:pt x="2888" y="12873"/>
                  </a:cubicBezTo>
                  <a:cubicBezTo>
                    <a:pt x="4049" y="13097"/>
                    <a:pt x="5240" y="12941"/>
                    <a:pt x="6395" y="12727"/>
                  </a:cubicBezTo>
                  <a:cubicBezTo>
                    <a:pt x="8821" y="12276"/>
                    <a:pt x="11185" y="11390"/>
                    <a:pt x="13379" y="9888"/>
                  </a:cubicBezTo>
                  <a:close/>
                </a:path>
              </a:pathLst>
            </a:custGeom>
            <a:solidFill>
              <a:srgbClr val="E7E4E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7" name="chenying0907 93"/>
            <p:cNvSpPr/>
            <p:nvPr/>
          </p:nvSpPr>
          <p:spPr>
            <a:xfrm>
              <a:off x="0" y="6"/>
              <a:ext cx="1229464" cy="12777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314" h="17624" extrusionOk="0">
                  <a:moveTo>
                    <a:pt x="18089" y="13212"/>
                  </a:moveTo>
                  <a:cubicBezTo>
                    <a:pt x="20793" y="8665"/>
                    <a:pt x="19051" y="1688"/>
                    <a:pt x="12580" y="249"/>
                  </a:cubicBezTo>
                  <a:cubicBezTo>
                    <a:pt x="5779" y="-1264"/>
                    <a:pt x="-807" y="4397"/>
                    <a:pt x="81" y="10133"/>
                  </a:cubicBezTo>
                  <a:cubicBezTo>
                    <a:pt x="1215" y="17455"/>
                    <a:pt x="11799" y="20336"/>
                    <a:pt x="17105" y="14539"/>
                  </a:cubicBezTo>
                  <a:cubicBezTo>
                    <a:pt x="17481" y="14129"/>
                    <a:pt x="17809" y="13683"/>
                    <a:pt x="18089" y="13212"/>
                  </a:cubicBezTo>
                  <a:close/>
                </a:path>
              </a:pathLst>
            </a:custGeom>
            <a:noFill/>
            <a:ln w="76200" cap="flat">
              <a:solidFill>
                <a:srgbClr val="46537A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8" name="chenying0907 94"/>
            <p:cNvSpPr/>
            <p:nvPr/>
          </p:nvSpPr>
          <p:spPr>
            <a:xfrm flipH="1" flipV="1">
              <a:off x="598375" y="0"/>
              <a:ext cx="12664" cy="1275141"/>
            </a:xfrm>
            <a:prstGeom prst="line">
              <a:avLst/>
            </a:prstGeom>
            <a:noFill/>
            <a:ln w="38100" cap="flat">
              <a:solidFill>
                <a:srgbClr val="46537A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9" name="chenying0907 95"/>
            <p:cNvSpPr/>
            <p:nvPr/>
          </p:nvSpPr>
          <p:spPr>
            <a:xfrm>
              <a:off x="228599" y="6"/>
              <a:ext cx="761433" cy="12642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47" h="18273" extrusionOk="0">
                  <a:moveTo>
                    <a:pt x="12391" y="18096"/>
                  </a:moveTo>
                  <a:cubicBezTo>
                    <a:pt x="20299" y="16704"/>
                    <a:pt x="20971" y="9754"/>
                    <a:pt x="20010" y="6028"/>
                  </a:cubicBezTo>
                  <a:cubicBezTo>
                    <a:pt x="19534" y="4185"/>
                    <a:pt x="18487" y="1426"/>
                    <a:pt x="14982" y="544"/>
                  </a:cubicBezTo>
                  <a:cubicBezTo>
                    <a:pt x="3960" y="-2230"/>
                    <a:pt x="-629" y="6301"/>
                    <a:pt x="69" y="10363"/>
                  </a:cubicBezTo>
                  <a:cubicBezTo>
                    <a:pt x="598" y="13437"/>
                    <a:pt x="5155" y="19370"/>
                    <a:pt x="12391" y="18096"/>
                  </a:cubicBezTo>
                  <a:close/>
                </a:path>
              </a:pathLst>
            </a:custGeom>
            <a:noFill/>
            <a:ln w="38100" cap="flat">
              <a:solidFill>
                <a:srgbClr val="46537A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60" name="chenying0907 96"/>
            <p:cNvSpPr/>
            <p:nvPr/>
          </p:nvSpPr>
          <p:spPr>
            <a:xfrm>
              <a:off x="50800" y="381006"/>
              <a:ext cx="1143000" cy="536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7084" extrusionOk="0">
                  <a:moveTo>
                    <a:pt x="0" y="10975"/>
                  </a:moveTo>
                  <a:cubicBezTo>
                    <a:pt x="5633" y="-4190"/>
                    <a:pt x="11507" y="-2443"/>
                    <a:pt x="17154" y="8930"/>
                  </a:cubicBezTo>
                  <a:cubicBezTo>
                    <a:pt x="18363" y="11362"/>
                    <a:pt x="19610" y="11211"/>
                    <a:pt x="20810" y="14623"/>
                  </a:cubicBezTo>
                  <a:cubicBezTo>
                    <a:pt x="21087" y="15412"/>
                    <a:pt x="21308" y="17410"/>
                    <a:pt x="21600" y="17039"/>
                  </a:cubicBezTo>
                </a:path>
              </a:pathLst>
            </a:custGeom>
            <a:noFill/>
            <a:ln w="38100" cap="flat">
              <a:solidFill>
                <a:srgbClr val="46537A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61" name="chenying0907 97"/>
            <p:cNvSpPr/>
            <p:nvPr/>
          </p:nvSpPr>
          <p:spPr>
            <a:xfrm>
              <a:off x="38100" y="825506"/>
              <a:ext cx="1163030" cy="323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683" extrusionOk="0">
                  <a:moveTo>
                    <a:pt x="0" y="13166"/>
                  </a:moveTo>
                  <a:cubicBezTo>
                    <a:pt x="1349" y="4232"/>
                    <a:pt x="2977" y="14571"/>
                    <a:pt x="4335" y="16158"/>
                  </a:cubicBezTo>
                  <a:cubicBezTo>
                    <a:pt x="8003" y="20406"/>
                    <a:pt x="11670" y="21600"/>
                    <a:pt x="15337" y="15282"/>
                  </a:cubicBezTo>
                  <a:cubicBezTo>
                    <a:pt x="17520" y="11503"/>
                    <a:pt x="19444" y="14571"/>
                    <a:pt x="21600" y="0"/>
                  </a:cubicBezTo>
                </a:path>
              </a:pathLst>
            </a:custGeom>
            <a:noFill/>
            <a:ln w="38100" cap="flat">
              <a:solidFill>
                <a:srgbClr val="46537A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grpSp>
        <p:nvGrpSpPr>
          <p:cNvPr id="62" name="Group 22"/>
          <p:cNvGrpSpPr/>
          <p:nvPr/>
        </p:nvGrpSpPr>
        <p:grpSpPr>
          <a:xfrm rot="1234529">
            <a:off x="482285" y="2454063"/>
            <a:ext cx="2146377" cy="980262"/>
            <a:chOff x="0" y="-1"/>
            <a:chExt cx="1887191" cy="861891"/>
          </a:xfrm>
        </p:grpSpPr>
        <p:sp>
          <p:nvSpPr>
            <p:cNvPr id="63" name="chenying0907 20"/>
            <p:cNvSpPr/>
            <p:nvPr/>
          </p:nvSpPr>
          <p:spPr>
            <a:xfrm>
              <a:off x="279400" y="406400"/>
              <a:ext cx="1606206" cy="4554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4" h="20451" extrusionOk="0">
                  <a:moveTo>
                    <a:pt x="0" y="19208"/>
                  </a:moveTo>
                  <a:cubicBezTo>
                    <a:pt x="4851" y="18183"/>
                    <a:pt x="8348" y="15830"/>
                    <a:pt x="11759" y="14762"/>
                  </a:cubicBezTo>
                  <a:cubicBezTo>
                    <a:pt x="14906" y="13777"/>
                    <a:pt x="17829" y="8081"/>
                    <a:pt x="19986" y="0"/>
                  </a:cubicBezTo>
                  <a:cubicBezTo>
                    <a:pt x="21056" y="3168"/>
                    <a:pt x="21600" y="19813"/>
                    <a:pt x="21573" y="19813"/>
                  </a:cubicBezTo>
                  <a:cubicBezTo>
                    <a:pt x="17828" y="19813"/>
                    <a:pt x="14082" y="19819"/>
                    <a:pt x="10337" y="19818"/>
                  </a:cubicBezTo>
                  <a:cubicBezTo>
                    <a:pt x="8484" y="19817"/>
                    <a:pt x="6631" y="19817"/>
                    <a:pt x="4779" y="19809"/>
                  </a:cubicBezTo>
                  <a:cubicBezTo>
                    <a:pt x="3446" y="19802"/>
                    <a:pt x="1189" y="21600"/>
                    <a:pt x="0" y="19208"/>
                  </a:cubicBezTo>
                  <a:close/>
                </a:path>
              </a:pathLst>
            </a:custGeom>
            <a:solidFill>
              <a:srgbClr val="E7E4E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64" name="chenying0907 21"/>
            <p:cNvSpPr/>
            <p:nvPr/>
          </p:nvSpPr>
          <p:spPr>
            <a:xfrm>
              <a:off x="0" y="-1"/>
              <a:ext cx="1887191" cy="848841"/>
            </a:xfrm>
            <a:custGeom>
              <a:avLst/>
              <a:gdLst>
                <a:gd name="connsiteX0" fmla="*/ 7770 w 21600"/>
                <a:gd name="connsiteY0" fmla="*/ 21519 h 23557"/>
                <a:gd name="connsiteX1" fmla="*/ 0 w 21600"/>
                <a:gd name="connsiteY1" fmla="*/ 21519 h 23557"/>
                <a:gd name="connsiteX2" fmla="*/ 745 w 21600"/>
                <a:gd name="connsiteY2" fmla="*/ 12132 h 23557"/>
                <a:gd name="connsiteX3" fmla="*/ 4557 w 21600"/>
                <a:gd name="connsiteY3" fmla="*/ 10885 h 23557"/>
                <a:gd name="connsiteX4" fmla="*/ 8782 w 21600"/>
                <a:gd name="connsiteY4" fmla="*/ 1 h 23557"/>
                <a:gd name="connsiteX5" fmla="*/ 13726 w 21600"/>
                <a:gd name="connsiteY5" fmla="*/ 11178 h 23557"/>
                <a:gd name="connsiteX6" fmla="*/ 19043 w 21600"/>
                <a:gd name="connsiteY6" fmla="*/ 7147 h 23557"/>
                <a:gd name="connsiteX7" fmla="*/ 21600 w 21600"/>
                <a:gd name="connsiteY7" fmla="*/ 21519 h 23557"/>
                <a:gd name="connsiteX8" fmla="*/ 8690 w 21600"/>
                <a:gd name="connsiteY8" fmla="*/ 23557 h 23557"/>
                <a:gd name="connsiteX0" fmla="*/ 7770 w 21600"/>
                <a:gd name="connsiteY0" fmla="*/ 21519 h 21519"/>
                <a:gd name="connsiteX1" fmla="*/ 0 w 21600"/>
                <a:gd name="connsiteY1" fmla="*/ 21519 h 21519"/>
                <a:gd name="connsiteX2" fmla="*/ 745 w 21600"/>
                <a:gd name="connsiteY2" fmla="*/ 12132 h 21519"/>
                <a:gd name="connsiteX3" fmla="*/ 4557 w 21600"/>
                <a:gd name="connsiteY3" fmla="*/ 10885 h 21519"/>
                <a:gd name="connsiteX4" fmla="*/ 8782 w 21600"/>
                <a:gd name="connsiteY4" fmla="*/ 1 h 21519"/>
                <a:gd name="connsiteX5" fmla="*/ 13726 w 21600"/>
                <a:gd name="connsiteY5" fmla="*/ 11178 h 21519"/>
                <a:gd name="connsiteX6" fmla="*/ 19043 w 21600"/>
                <a:gd name="connsiteY6" fmla="*/ 7147 h 21519"/>
                <a:gd name="connsiteX7" fmla="*/ 21600 w 21600"/>
                <a:gd name="connsiteY7" fmla="*/ 21519 h 21519"/>
                <a:gd name="connsiteX0" fmla="*/ 0 w 21600"/>
                <a:gd name="connsiteY0" fmla="*/ 21519 h 21519"/>
                <a:gd name="connsiteX1" fmla="*/ 745 w 21600"/>
                <a:gd name="connsiteY1" fmla="*/ 12132 h 21519"/>
                <a:gd name="connsiteX2" fmla="*/ 4557 w 21600"/>
                <a:gd name="connsiteY2" fmla="*/ 10885 h 21519"/>
                <a:gd name="connsiteX3" fmla="*/ 8782 w 21600"/>
                <a:gd name="connsiteY3" fmla="*/ 1 h 21519"/>
                <a:gd name="connsiteX4" fmla="*/ 13726 w 21600"/>
                <a:gd name="connsiteY4" fmla="*/ 11178 h 21519"/>
                <a:gd name="connsiteX5" fmla="*/ 19043 w 21600"/>
                <a:gd name="connsiteY5" fmla="*/ 7147 h 21519"/>
                <a:gd name="connsiteX6" fmla="*/ 21600 w 21600"/>
                <a:gd name="connsiteY6" fmla="*/ 21519 h 21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600" h="21519" extrusionOk="0">
                  <a:moveTo>
                    <a:pt x="0" y="21519"/>
                  </a:moveTo>
                  <a:cubicBezTo>
                    <a:pt x="53" y="17915"/>
                    <a:pt x="143" y="14345"/>
                    <a:pt x="745" y="12132"/>
                  </a:cubicBezTo>
                  <a:cubicBezTo>
                    <a:pt x="1347" y="9920"/>
                    <a:pt x="2460" y="9063"/>
                    <a:pt x="4557" y="10885"/>
                  </a:cubicBezTo>
                  <a:cubicBezTo>
                    <a:pt x="4266" y="3514"/>
                    <a:pt x="6464" y="-81"/>
                    <a:pt x="8782" y="1"/>
                  </a:cubicBezTo>
                  <a:cubicBezTo>
                    <a:pt x="11100" y="83"/>
                    <a:pt x="13537" y="3842"/>
                    <a:pt x="13726" y="11178"/>
                  </a:cubicBezTo>
                  <a:cubicBezTo>
                    <a:pt x="14814" y="7849"/>
                    <a:pt x="17234" y="5175"/>
                    <a:pt x="19043" y="7147"/>
                  </a:cubicBezTo>
                  <a:cubicBezTo>
                    <a:pt x="21193" y="9491"/>
                    <a:pt x="21277" y="16976"/>
                    <a:pt x="21600" y="21519"/>
                  </a:cubicBezTo>
                </a:path>
              </a:pathLst>
            </a:custGeom>
            <a:noFill/>
            <a:ln w="38100" cap="flat">
              <a:solidFill>
                <a:srgbClr val="46537A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grpSp>
        <p:nvGrpSpPr>
          <p:cNvPr id="65" name="Group 22"/>
          <p:cNvGrpSpPr/>
          <p:nvPr/>
        </p:nvGrpSpPr>
        <p:grpSpPr>
          <a:xfrm rot="2133593">
            <a:off x="3993938" y="5500414"/>
            <a:ext cx="588962" cy="268982"/>
            <a:chOff x="0" y="-1"/>
            <a:chExt cx="1887191" cy="861891"/>
          </a:xfrm>
        </p:grpSpPr>
        <p:sp>
          <p:nvSpPr>
            <p:cNvPr id="66" name="chenying0907 20"/>
            <p:cNvSpPr/>
            <p:nvPr/>
          </p:nvSpPr>
          <p:spPr>
            <a:xfrm>
              <a:off x="279400" y="406400"/>
              <a:ext cx="1606206" cy="4554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4" h="20451" extrusionOk="0">
                  <a:moveTo>
                    <a:pt x="0" y="19208"/>
                  </a:moveTo>
                  <a:cubicBezTo>
                    <a:pt x="4851" y="18183"/>
                    <a:pt x="8348" y="15830"/>
                    <a:pt x="11759" y="14762"/>
                  </a:cubicBezTo>
                  <a:cubicBezTo>
                    <a:pt x="14906" y="13777"/>
                    <a:pt x="17829" y="8081"/>
                    <a:pt x="19986" y="0"/>
                  </a:cubicBezTo>
                  <a:cubicBezTo>
                    <a:pt x="21056" y="3168"/>
                    <a:pt x="21600" y="19813"/>
                    <a:pt x="21573" y="19813"/>
                  </a:cubicBezTo>
                  <a:cubicBezTo>
                    <a:pt x="17828" y="19813"/>
                    <a:pt x="14082" y="19819"/>
                    <a:pt x="10337" y="19818"/>
                  </a:cubicBezTo>
                  <a:cubicBezTo>
                    <a:pt x="8484" y="19817"/>
                    <a:pt x="6631" y="19817"/>
                    <a:pt x="4779" y="19809"/>
                  </a:cubicBezTo>
                  <a:cubicBezTo>
                    <a:pt x="3446" y="19802"/>
                    <a:pt x="1189" y="21600"/>
                    <a:pt x="0" y="19208"/>
                  </a:cubicBezTo>
                  <a:close/>
                </a:path>
              </a:pathLst>
            </a:custGeom>
            <a:solidFill>
              <a:srgbClr val="E7E4E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67" name="chenying0907 21"/>
            <p:cNvSpPr/>
            <p:nvPr/>
          </p:nvSpPr>
          <p:spPr>
            <a:xfrm>
              <a:off x="0" y="-1"/>
              <a:ext cx="1887191" cy="848841"/>
            </a:xfrm>
            <a:custGeom>
              <a:avLst/>
              <a:gdLst>
                <a:gd name="connsiteX0" fmla="*/ 7770 w 21600"/>
                <a:gd name="connsiteY0" fmla="*/ 21519 h 23557"/>
                <a:gd name="connsiteX1" fmla="*/ 0 w 21600"/>
                <a:gd name="connsiteY1" fmla="*/ 21519 h 23557"/>
                <a:gd name="connsiteX2" fmla="*/ 745 w 21600"/>
                <a:gd name="connsiteY2" fmla="*/ 12132 h 23557"/>
                <a:gd name="connsiteX3" fmla="*/ 4557 w 21600"/>
                <a:gd name="connsiteY3" fmla="*/ 10885 h 23557"/>
                <a:gd name="connsiteX4" fmla="*/ 8782 w 21600"/>
                <a:gd name="connsiteY4" fmla="*/ 1 h 23557"/>
                <a:gd name="connsiteX5" fmla="*/ 13726 w 21600"/>
                <a:gd name="connsiteY5" fmla="*/ 11178 h 23557"/>
                <a:gd name="connsiteX6" fmla="*/ 19043 w 21600"/>
                <a:gd name="connsiteY6" fmla="*/ 7147 h 23557"/>
                <a:gd name="connsiteX7" fmla="*/ 21600 w 21600"/>
                <a:gd name="connsiteY7" fmla="*/ 21519 h 23557"/>
                <a:gd name="connsiteX8" fmla="*/ 8690 w 21600"/>
                <a:gd name="connsiteY8" fmla="*/ 23557 h 23557"/>
                <a:gd name="connsiteX0" fmla="*/ 7770 w 21600"/>
                <a:gd name="connsiteY0" fmla="*/ 21519 h 21519"/>
                <a:gd name="connsiteX1" fmla="*/ 0 w 21600"/>
                <a:gd name="connsiteY1" fmla="*/ 21519 h 21519"/>
                <a:gd name="connsiteX2" fmla="*/ 745 w 21600"/>
                <a:gd name="connsiteY2" fmla="*/ 12132 h 21519"/>
                <a:gd name="connsiteX3" fmla="*/ 4557 w 21600"/>
                <a:gd name="connsiteY3" fmla="*/ 10885 h 21519"/>
                <a:gd name="connsiteX4" fmla="*/ 8782 w 21600"/>
                <a:gd name="connsiteY4" fmla="*/ 1 h 21519"/>
                <a:gd name="connsiteX5" fmla="*/ 13726 w 21600"/>
                <a:gd name="connsiteY5" fmla="*/ 11178 h 21519"/>
                <a:gd name="connsiteX6" fmla="*/ 19043 w 21600"/>
                <a:gd name="connsiteY6" fmla="*/ 7147 h 21519"/>
                <a:gd name="connsiteX7" fmla="*/ 21600 w 21600"/>
                <a:gd name="connsiteY7" fmla="*/ 21519 h 21519"/>
                <a:gd name="connsiteX0" fmla="*/ 0 w 21600"/>
                <a:gd name="connsiteY0" fmla="*/ 21519 h 21519"/>
                <a:gd name="connsiteX1" fmla="*/ 745 w 21600"/>
                <a:gd name="connsiteY1" fmla="*/ 12132 h 21519"/>
                <a:gd name="connsiteX2" fmla="*/ 4557 w 21600"/>
                <a:gd name="connsiteY2" fmla="*/ 10885 h 21519"/>
                <a:gd name="connsiteX3" fmla="*/ 8782 w 21600"/>
                <a:gd name="connsiteY3" fmla="*/ 1 h 21519"/>
                <a:gd name="connsiteX4" fmla="*/ 13726 w 21600"/>
                <a:gd name="connsiteY4" fmla="*/ 11178 h 21519"/>
                <a:gd name="connsiteX5" fmla="*/ 19043 w 21600"/>
                <a:gd name="connsiteY5" fmla="*/ 7147 h 21519"/>
                <a:gd name="connsiteX6" fmla="*/ 21600 w 21600"/>
                <a:gd name="connsiteY6" fmla="*/ 21519 h 21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600" h="21519" extrusionOk="0">
                  <a:moveTo>
                    <a:pt x="0" y="21519"/>
                  </a:moveTo>
                  <a:cubicBezTo>
                    <a:pt x="53" y="17915"/>
                    <a:pt x="143" y="14345"/>
                    <a:pt x="745" y="12132"/>
                  </a:cubicBezTo>
                  <a:cubicBezTo>
                    <a:pt x="1347" y="9920"/>
                    <a:pt x="2460" y="9063"/>
                    <a:pt x="4557" y="10885"/>
                  </a:cubicBezTo>
                  <a:cubicBezTo>
                    <a:pt x="4266" y="3514"/>
                    <a:pt x="6464" y="-81"/>
                    <a:pt x="8782" y="1"/>
                  </a:cubicBezTo>
                  <a:cubicBezTo>
                    <a:pt x="11100" y="83"/>
                    <a:pt x="13537" y="3842"/>
                    <a:pt x="13726" y="11178"/>
                  </a:cubicBezTo>
                  <a:cubicBezTo>
                    <a:pt x="14814" y="7849"/>
                    <a:pt x="17234" y="5175"/>
                    <a:pt x="19043" y="7147"/>
                  </a:cubicBezTo>
                  <a:cubicBezTo>
                    <a:pt x="21193" y="9491"/>
                    <a:pt x="21277" y="16976"/>
                    <a:pt x="21600" y="21519"/>
                  </a:cubicBezTo>
                </a:path>
              </a:pathLst>
            </a:custGeom>
            <a:noFill/>
            <a:ln w="38100" cap="flat">
              <a:solidFill>
                <a:srgbClr val="46537A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72" name="文本框 71"/>
          <p:cNvSpPr txBox="1"/>
          <p:nvPr/>
        </p:nvSpPr>
        <p:spPr>
          <a:xfrm>
            <a:off x="8305473" y="2945325"/>
            <a:ext cx="28354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>
                <a:solidFill>
                  <a:schemeClr val="tx2">
                    <a:lumMod val="75000"/>
                  </a:schemeClr>
                </a:solidFill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</a:rPr>
              <a:t>Python</a:t>
            </a:r>
            <a:r>
              <a:rPr kumimoji="1" lang="zh-TW" altLang="en-US" sz="2800" dirty="0">
                <a:solidFill>
                  <a:schemeClr val="tx2">
                    <a:lumMod val="75000"/>
                  </a:schemeClr>
                </a:solidFill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</a:rPr>
              <a:t>操作過程</a:t>
            </a:r>
            <a:endParaRPr kumimoji="1" lang="zh-CN" altLang="en-US" sz="2800" dirty="0">
              <a:solidFill>
                <a:schemeClr val="tx2">
                  <a:lumMod val="75000"/>
                </a:schemeClr>
              </a:solidFill>
              <a:latin typeface="萝莉体 第二版" panose="02000500000000000000" pitchFamily="2" charset="-122"/>
              <a:ea typeface="萝莉体 第二版" panose="02000500000000000000" pitchFamily="2" charset="-122"/>
              <a:cs typeface="萝莉体 第二版" panose="02000500000000000000" pitchFamily="2" charset="-122"/>
            </a:endParaRPr>
          </a:p>
        </p:txBody>
      </p:sp>
      <p:grpSp>
        <p:nvGrpSpPr>
          <p:cNvPr id="73" name="组 72"/>
          <p:cNvGrpSpPr/>
          <p:nvPr/>
        </p:nvGrpSpPr>
        <p:grpSpPr>
          <a:xfrm>
            <a:off x="7137729" y="2738504"/>
            <a:ext cx="714896" cy="842464"/>
            <a:chOff x="6528664" y="1618363"/>
            <a:chExt cx="714896" cy="842464"/>
          </a:xfrm>
        </p:grpSpPr>
        <p:sp>
          <p:nvSpPr>
            <p:cNvPr id="74" name="chenying0907 232"/>
            <p:cNvSpPr/>
            <p:nvPr/>
          </p:nvSpPr>
          <p:spPr>
            <a:xfrm>
              <a:off x="6528664" y="1618363"/>
              <a:ext cx="714896" cy="8424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919"/>
                  </a:moveTo>
                  <a:cubicBezTo>
                    <a:pt x="5348" y="11844"/>
                    <a:pt x="8764" y="3907"/>
                    <a:pt x="11380" y="0"/>
                  </a:cubicBezTo>
                  <a:cubicBezTo>
                    <a:pt x="11376" y="5932"/>
                    <a:pt x="16649" y="9489"/>
                    <a:pt x="21600" y="13177"/>
                  </a:cubicBezTo>
                  <a:cubicBezTo>
                    <a:pt x="16544" y="13853"/>
                    <a:pt x="13668" y="17355"/>
                    <a:pt x="11962" y="21600"/>
                  </a:cubicBezTo>
                  <a:cubicBezTo>
                    <a:pt x="10717" y="16355"/>
                    <a:pt x="5962" y="13260"/>
                    <a:pt x="0" y="12019"/>
                  </a:cubicBezTo>
                </a:path>
              </a:pathLst>
            </a:custGeom>
            <a:solidFill>
              <a:schemeClr val="accent4"/>
            </a:solidFill>
            <a:ln w="38100">
              <a:solidFill>
                <a:srgbClr val="46537A"/>
              </a:solidFill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5" name="文本框 74"/>
            <p:cNvSpPr txBox="1"/>
            <p:nvPr/>
          </p:nvSpPr>
          <p:spPr>
            <a:xfrm>
              <a:off x="6722231" y="1808762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2400">
                  <a:latin typeface="萝莉体 第二版" panose="02000500000000000000" pitchFamily="2" charset="-122"/>
                  <a:ea typeface="萝莉体 第二版" panose="02000500000000000000" pitchFamily="2" charset="-122"/>
                  <a:cs typeface="萝莉体 第二版" panose="02000500000000000000" pitchFamily="2" charset="-122"/>
                </a:rPr>
                <a:t>2</a:t>
              </a:r>
              <a:endParaRPr kumimoji="1" lang="zh-CN" altLang="en-US" sz="2400"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</a:endParaRPr>
            </a:p>
          </p:txBody>
        </p:sp>
      </p:grpSp>
      <p:sp>
        <p:nvSpPr>
          <p:cNvPr id="76" name="文本框 75"/>
          <p:cNvSpPr txBox="1"/>
          <p:nvPr/>
        </p:nvSpPr>
        <p:spPr>
          <a:xfrm>
            <a:off x="7494995" y="394474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800" dirty="0">
                <a:solidFill>
                  <a:schemeClr val="tx2">
                    <a:lumMod val="75000"/>
                  </a:schemeClr>
                </a:solidFill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</a:rPr>
              <a:t>實際演示</a:t>
            </a:r>
            <a:endParaRPr kumimoji="1" lang="zh-CN" altLang="en-US" sz="2800" dirty="0">
              <a:solidFill>
                <a:schemeClr val="tx2">
                  <a:lumMod val="75000"/>
                </a:schemeClr>
              </a:solidFill>
              <a:latin typeface="萝莉体 第二版" panose="02000500000000000000" pitchFamily="2" charset="-122"/>
              <a:ea typeface="萝莉体 第二版" panose="02000500000000000000" pitchFamily="2" charset="-122"/>
              <a:cs typeface="萝莉体 第二版" panose="02000500000000000000" pitchFamily="2" charset="-122"/>
            </a:endParaRPr>
          </a:p>
        </p:txBody>
      </p:sp>
      <p:grpSp>
        <p:nvGrpSpPr>
          <p:cNvPr id="77" name="组 76"/>
          <p:cNvGrpSpPr/>
          <p:nvPr/>
        </p:nvGrpSpPr>
        <p:grpSpPr>
          <a:xfrm>
            <a:off x="6613523" y="3859048"/>
            <a:ext cx="714896" cy="842464"/>
            <a:chOff x="6528664" y="1618363"/>
            <a:chExt cx="714896" cy="842464"/>
          </a:xfrm>
        </p:grpSpPr>
        <p:sp>
          <p:nvSpPr>
            <p:cNvPr id="78" name="chenying0907 232"/>
            <p:cNvSpPr/>
            <p:nvPr/>
          </p:nvSpPr>
          <p:spPr>
            <a:xfrm>
              <a:off x="6528664" y="1618363"/>
              <a:ext cx="714896" cy="8424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919"/>
                  </a:moveTo>
                  <a:cubicBezTo>
                    <a:pt x="5348" y="11844"/>
                    <a:pt x="8764" y="3907"/>
                    <a:pt x="11380" y="0"/>
                  </a:cubicBezTo>
                  <a:cubicBezTo>
                    <a:pt x="11376" y="5932"/>
                    <a:pt x="16649" y="9489"/>
                    <a:pt x="21600" y="13177"/>
                  </a:cubicBezTo>
                  <a:cubicBezTo>
                    <a:pt x="16544" y="13853"/>
                    <a:pt x="13668" y="17355"/>
                    <a:pt x="11962" y="21600"/>
                  </a:cubicBezTo>
                  <a:cubicBezTo>
                    <a:pt x="10717" y="16355"/>
                    <a:pt x="5962" y="13260"/>
                    <a:pt x="0" y="12019"/>
                  </a:cubicBezTo>
                </a:path>
              </a:pathLst>
            </a:custGeom>
            <a:solidFill>
              <a:schemeClr val="accent4"/>
            </a:solidFill>
            <a:ln w="38100">
              <a:solidFill>
                <a:srgbClr val="46537A"/>
              </a:solidFill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9" name="文本框 78"/>
            <p:cNvSpPr txBox="1"/>
            <p:nvPr/>
          </p:nvSpPr>
          <p:spPr>
            <a:xfrm>
              <a:off x="6722231" y="1808762"/>
              <a:ext cx="32573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2400" dirty="0">
                  <a:latin typeface="萝莉体 第二版" panose="02000500000000000000" pitchFamily="2" charset="-122"/>
                  <a:ea typeface="萝莉体 第二版" panose="02000500000000000000" pitchFamily="2" charset="-122"/>
                  <a:cs typeface="萝莉体 第二版" panose="02000500000000000000" pitchFamily="2" charset="-122"/>
                </a:rPr>
                <a:t>3</a:t>
              </a:r>
              <a:endParaRPr kumimoji="1" lang="zh-CN" altLang="en-US" sz="2400" dirty="0"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</a:endParaRPr>
            </a:p>
          </p:txBody>
        </p:sp>
      </p:grpSp>
      <p:grpSp>
        <p:nvGrpSpPr>
          <p:cNvPr id="29" name="组 72">
            <a:extLst>
              <a:ext uri="{FF2B5EF4-FFF2-40B4-BE49-F238E27FC236}">
                <a16:creationId xmlns:a16="http://schemas.microsoft.com/office/drawing/2014/main" id="{B24CAD92-1195-4D3C-BCAF-7ABD0982BFA8}"/>
              </a:ext>
            </a:extLst>
          </p:cNvPr>
          <p:cNvGrpSpPr/>
          <p:nvPr/>
        </p:nvGrpSpPr>
        <p:grpSpPr>
          <a:xfrm>
            <a:off x="7238758" y="5130667"/>
            <a:ext cx="714896" cy="842464"/>
            <a:chOff x="6528664" y="1618363"/>
            <a:chExt cx="714896" cy="842464"/>
          </a:xfrm>
        </p:grpSpPr>
        <p:sp>
          <p:nvSpPr>
            <p:cNvPr id="30" name="chenying0907 232">
              <a:extLst>
                <a:ext uri="{FF2B5EF4-FFF2-40B4-BE49-F238E27FC236}">
                  <a16:creationId xmlns:a16="http://schemas.microsoft.com/office/drawing/2014/main" id="{2DC08837-0C83-4992-B148-1ACC775B0EAC}"/>
                </a:ext>
              </a:extLst>
            </p:cNvPr>
            <p:cNvSpPr/>
            <p:nvPr/>
          </p:nvSpPr>
          <p:spPr>
            <a:xfrm>
              <a:off x="6528664" y="1618363"/>
              <a:ext cx="714896" cy="8424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919"/>
                  </a:moveTo>
                  <a:cubicBezTo>
                    <a:pt x="5348" y="11844"/>
                    <a:pt x="8764" y="3907"/>
                    <a:pt x="11380" y="0"/>
                  </a:cubicBezTo>
                  <a:cubicBezTo>
                    <a:pt x="11376" y="5932"/>
                    <a:pt x="16649" y="9489"/>
                    <a:pt x="21600" y="13177"/>
                  </a:cubicBezTo>
                  <a:cubicBezTo>
                    <a:pt x="16544" y="13853"/>
                    <a:pt x="13668" y="17355"/>
                    <a:pt x="11962" y="21600"/>
                  </a:cubicBezTo>
                  <a:cubicBezTo>
                    <a:pt x="10717" y="16355"/>
                    <a:pt x="5962" y="13260"/>
                    <a:pt x="0" y="12019"/>
                  </a:cubicBezTo>
                </a:path>
              </a:pathLst>
            </a:custGeom>
            <a:solidFill>
              <a:schemeClr val="accent4"/>
            </a:solidFill>
            <a:ln w="38100">
              <a:solidFill>
                <a:srgbClr val="46537A"/>
              </a:solidFill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1" name="文本框 74">
              <a:extLst>
                <a:ext uri="{FF2B5EF4-FFF2-40B4-BE49-F238E27FC236}">
                  <a16:creationId xmlns:a16="http://schemas.microsoft.com/office/drawing/2014/main" id="{7BD819AC-2F12-4902-9C28-AF8A0E720F1A}"/>
                </a:ext>
              </a:extLst>
            </p:cNvPr>
            <p:cNvSpPr txBox="1"/>
            <p:nvPr/>
          </p:nvSpPr>
          <p:spPr>
            <a:xfrm>
              <a:off x="6722231" y="1808762"/>
              <a:ext cx="36580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2400" dirty="0">
                  <a:latin typeface="萝莉体 第二版" panose="02000500000000000000" pitchFamily="2" charset="-122"/>
                  <a:ea typeface="萝莉体 第二版" panose="02000500000000000000" pitchFamily="2" charset="-122"/>
                  <a:cs typeface="萝莉体 第二版" panose="02000500000000000000" pitchFamily="2" charset="-122"/>
                </a:rPr>
                <a:t>4</a:t>
              </a:r>
              <a:endParaRPr kumimoji="1" lang="zh-CN" altLang="en-US" sz="2400" dirty="0"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</a:endParaRPr>
            </a:p>
          </p:txBody>
        </p:sp>
      </p:grpSp>
      <p:sp>
        <p:nvSpPr>
          <p:cNvPr id="32" name="文本框 75">
            <a:extLst>
              <a:ext uri="{FF2B5EF4-FFF2-40B4-BE49-F238E27FC236}">
                <a16:creationId xmlns:a16="http://schemas.microsoft.com/office/drawing/2014/main" id="{1770401A-3E70-4E96-B31D-8A953CFB443E}"/>
              </a:ext>
            </a:extLst>
          </p:cNvPr>
          <p:cNvSpPr txBox="1"/>
          <p:nvPr/>
        </p:nvSpPr>
        <p:spPr>
          <a:xfrm>
            <a:off x="8305473" y="5351228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800" dirty="0">
                <a:solidFill>
                  <a:schemeClr val="tx2">
                    <a:lumMod val="75000"/>
                  </a:schemeClr>
                </a:solidFill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</a:rPr>
              <a:t>困難與心得</a:t>
            </a:r>
            <a:endParaRPr kumimoji="1" lang="zh-CN" altLang="en-US" sz="2800" dirty="0">
              <a:solidFill>
                <a:schemeClr val="tx2">
                  <a:lumMod val="75000"/>
                </a:schemeClr>
              </a:solidFill>
              <a:latin typeface="萝莉体 第二版" panose="02000500000000000000" pitchFamily="2" charset="-122"/>
              <a:ea typeface="萝莉体 第二版" panose="02000500000000000000" pitchFamily="2" charset="-122"/>
              <a:cs typeface="萝莉体 第二版" panose="020005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9172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4760817" y="3960653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3600" dirty="0">
                <a:solidFill>
                  <a:schemeClr val="tx2">
                    <a:lumMod val="75000"/>
                  </a:schemeClr>
                </a:solidFill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</a:rPr>
              <a:t>實際演示</a:t>
            </a:r>
            <a:endParaRPr kumimoji="1" lang="zh-CN" altLang="en-US" sz="3600" dirty="0">
              <a:solidFill>
                <a:schemeClr val="tx2">
                  <a:lumMod val="75000"/>
                </a:schemeClr>
              </a:solidFill>
              <a:latin typeface="萝莉体 第二版" panose="02000500000000000000" pitchFamily="2" charset="-122"/>
              <a:ea typeface="萝莉体 第二版" panose="02000500000000000000" pitchFamily="2" charset="-122"/>
              <a:cs typeface="萝莉体 第二版" panose="02000500000000000000" pitchFamily="2" charset="-122"/>
            </a:endParaRPr>
          </a:p>
        </p:txBody>
      </p:sp>
      <p:grpSp>
        <p:nvGrpSpPr>
          <p:cNvPr id="11" name="Group 70"/>
          <p:cNvGrpSpPr/>
          <p:nvPr/>
        </p:nvGrpSpPr>
        <p:grpSpPr>
          <a:xfrm>
            <a:off x="1798278" y="-226774"/>
            <a:ext cx="8602626" cy="8079856"/>
            <a:chOff x="0" y="0"/>
            <a:chExt cx="2335459" cy="2193537"/>
          </a:xfrm>
        </p:grpSpPr>
        <p:sp>
          <p:nvSpPr>
            <p:cNvPr id="12" name="chenying0907 66"/>
            <p:cNvSpPr/>
            <p:nvPr/>
          </p:nvSpPr>
          <p:spPr>
            <a:xfrm>
              <a:off x="88900" y="177800"/>
              <a:ext cx="2125877" cy="14255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9" h="21550" extrusionOk="0">
                  <a:moveTo>
                    <a:pt x="21281" y="131"/>
                  </a:moveTo>
                  <a:cubicBezTo>
                    <a:pt x="20628" y="31"/>
                    <a:pt x="2649" y="215"/>
                    <a:pt x="166" y="0"/>
                  </a:cubicBezTo>
                  <a:cubicBezTo>
                    <a:pt x="70" y="3334"/>
                    <a:pt x="43" y="6398"/>
                    <a:pt x="99" y="9794"/>
                  </a:cubicBezTo>
                  <a:cubicBezTo>
                    <a:pt x="201" y="15985"/>
                    <a:pt x="-129" y="17592"/>
                    <a:pt x="60" y="21542"/>
                  </a:cubicBezTo>
                  <a:cubicBezTo>
                    <a:pt x="1560" y="21600"/>
                    <a:pt x="19091" y="21287"/>
                    <a:pt x="21090" y="21542"/>
                  </a:cubicBezTo>
                  <a:cubicBezTo>
                    <a:pt x="21175" y="18119"/>
                    <a:pt x="21202" y="17551"/>
                    <a:pt x="21175" y="14349"/>
                  </a:cubicBezTo>
                  <a:cubicBezTo>
                    <a:pt x="21134" y="9458"/>
                    <a:pt x="21471" y="5014"/>
                    <a:pt x="21281" y="131"/>
                  </a:cubicBezTo>
                  <a:close/>
                </a:path>
              </a:pathLst>
            </a:custGeom>
            <a:noFill/>
            <a:ln w="38100" cap="flat">
              <a:solidFill>
                <a:srgbClr val="46537A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" name="chenying0907 67"/>
            <p:cNvSpPr/>
            <p:nvPr/>
          </p:nvSpPr>
          <p:spPr>
            <a:xfrm>
              <a:off x="-1" y="0"/>
              <a:ext cx="2335461" cy="1844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11" h="19061" extrusionOk="0">
                  <a:moveTo>
                    <a:pt x="902" y="18172"/>
                  </a:moveTo>
                  <a:cubicBezTo>
                    <a:pt x="357" y="17727"/>
                    <a:pt x="-200" y="12317"/>
                    <a:pt x="71" y="5707"/>
                  </a:cubicBezTo>
                  <a:cubicBezTo>
                    <a:pt x="379" y="-1823"/>
                    <a:pt x="1461" y="270"/>
                    <a:pt x="2010" y="259"/>
                  </a:cubicBezTo>
                  <a:cubicBezTo>
                    <a:pt x="7486" y="145"/>
                    <a:pt x="12959" y="733"/>
                    <a:pt x="18433" y="1907"/>
                  </a:cubicBezTo>
                  <a:cubicBezTo>
                    <a:pt x="19405" y="2115"/>
                    <a:pt x="21400" y="-2382"/>
                    <a:pt x="21308" y="14217"/>
                  </a:cubicBezTo>
                  <a:cubicBezTo>
                    <a:pt x="21311" y="19032"/>
                    <a:pt x="20486" y="19218"/>
                    <a:pt x="19999" y="19008"/>
                  </a:cubicBezTo>
                </a:path>
              </a:pathLst>
            </a:custGeom>
            <a:noFill/>
            <a:ln w="38100" cap="flat">
              <a:solidFill>
                <a:srgbClr val="46537A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4" name="chenying0907 68"/>
            <p:cNvSpPr/>
            <p:nvPr/>
          </p:nvSpPr>
          <p:spPr>
            <a:xfrm>
              <a:off x="1130300" y="1600199"/>
              <a:ext cx="16672" cy="3354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358" h="19845" extrusionOk="0">
                  <a:moveTo>
                    <a:pt x="0" y="0"/>
                  </a:moveTo>
                  <a:cubicBezTo>
                    <a:pt x="21600" y="4703"/>
                    <a:pt x="13319" y="10461"/>
                    <a:pt x="16331" y="15310"/>
                  </a:cubicBezTo>
                  <a:cubicBezTo>
                    <a:pt x="16793" y="16055"/>
                    <a:pt x="11256" y="21600"/>
                    <a:pt x="11542" y="19282"/>
                  </a:cubicBezTo>
                </a:path>
              </a:pathLst>
            </a:custGeom>
            <a:noFill/>
            <a:ln w="38100" cap="flat">
              <a:solidFill>
                <a:srgbClr val="46537A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5" name="chenying0907 69"/>
            <p:cNvSpPr/>
            <p:nvPr/>
          </p:nvSpPr>
          <p:spPr>
            <a:xfrm>
              <a:off x="990600" y="1955799"/>
              <a:ext cx="284801" cy="2377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5635" h="17669" extrusionOk="0">
                  <a:moveTo>
                    <a:pt x="13789" y="13529"/>
                  </a:moveTo>
                  <a:cubicBezTo>
                    <a:pt x="19485" y="4044"/>
                    <a:pt x="10745" y="-2666"/>
                    <a:pt x="4561" y="1034"/>
                  </a:cubicBezTo>
                  <a:cubicBezTo>
                    <a:pt x="-65" y="3803"/>
                    <a:pt x="-2115" y="11785"/>
                    <a:pt x="2972" y="15848"/>
                  </a:cubicBezTo>
                  <a:cubicBezTo>
                    <a:pt x="6834" y="18934"/>
                    <a:pt x="11071" y="18055"/>
                    <a:pt x="13789" y="13529"/>
                  </a:cubicBezTo>
                  <a:close/>
                </a:path>
              </a:pathLst>
            </a:custGeom>
            <a:noFill/>
            <a:ln w="38100" cap="flat">
              <a:solidFill>
                <a:srgbClr val="46537A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grpSp>
        <p:nvGrpSpPr>
          <p:cNvPr id="16" name="组 15"/>
          <p:cNvGrpSpPr/>
          <p:nvPr/>
        </p:nvGrpSpPr>
        <p:grpSpPr>
          <a:xfrm>
            <a:off x="4431238" y="1508012"/>
            <a:ext cx="2360904" cy="2195308"/>
            <a:chOff x="4431238" y="1508012"/>
            <a:chExt cx="2360904" cy="2195308"/>
          </a:xfrm>
        </p:grpSpPr>
        <p:sp>
          <p:nvSpPr>
            <p:cNvPr id="17" name="chenying0907 201"/>
            <p:cNvSpPr/>
            <p:nvPr/>
          </p:nvSpPr>
          <p:spPr>
            <a:xfrm>
              <a:off x="4431238" y="1508012"/>
              <a:ext cx="2360904" cy="21953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010" y="4955"/>
                  </a:moveTo>
                  <a:cubicBezTo>
                    <a:pt x="18465" y="9425"/>
                    <a:pt x="18297" y="14113"/>
                    <a:pt x="21600" y="18296"/>
                  </a:cubicBezTo>
                  <a:cubicBezTo>
                    <a:pt x="14274" y="17484"/>
                    <a:pt x="12639" y="14333"/>
                    <a:pt x="6691" y="21600"/>
                  </a:cubicBezTo>
                  <a:cubicBezTo>
                    <a:pt x="10802" y="16578"/>
                    <a:pt x="3281" y="10613"/>
                    <a:pt x="0" y="8990"/>
                  </a:cubicBezTo>
                  <a:cubicBezTo>
                    <a:pt x="4976" y="11451"/>
                    <a:pt x="9737" y="4157"/>
                    <a:pt x="10108" y="0"/>
                  </a:cubicBezTo>
                  <a:cubicBezTo>
                    <a:pt x="12265" y="4785"/>
                    <a:pt x="16387" y="6388"/>
                    <a:pt x="21010" y="4955"/>
                  </a:cubicBezTo>
                  <a:close/>
                </a:path>
              </a:pathLst>
            </a:custGeom>
            <a:solidFill>
              <a:srgbClr val="FDD67A"/>
            </a:solidFill>
            <a:ln w="38100">
              <a:solidFill>
                <a:srgbClr val="46537A"/>
              </a:solidFill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5508060" y="1833012"/>
              <a:ext cx="655949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kumimoji="1" lang="en-US" altLang="zh-CN" sz="8000">
                  <a:solidFill>
                    <a:schemeClr val="tx2"/>
                  </a:solidFill>
                  <a:latin typeface="萝莉体 第二版" panose="02000500000000000000" pitchFamily="2" charset="-122"/>
                  <a:ea typeface="萝莉体 第二版" panose="02000500000000000000" pitchFamily="2" charset="-122"/>
                  <a:cs typeface="萝莉体 第二版" panose="02000500000000000000" pitchFamily="2" charset="-122"/>
                </a:rPr>
                <a:t>3</a:t>
              </a:r>
              <a:endParaRPr kumimoji="1" lang="zh-CN" altLang="en-US" sz="8000">
                <a:solidFill>
                  <a:schemeClr val="tx2"/>
                </a:solidFill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71485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henying0907 148"/>
          <p:cNvSpPr/>
          <p:nvPr/>
        </p:nvSpPr>
        <p:spPr>
          <a:xfrm>
            <a:off x="3186846" y="1302552"/>
            <a:ext cx="5016261" cy="44627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8100" tIns="38100" rIns="38100" bIns="38100" numCol="1" anchor="ctr">
            <a:spAutoFit/>
          </a:bodyPr>
          <a:lstStyle/>
          <a:p>
            <a:r>
              <a:rPr lang="en-US" altLang="zh-TW" sz="2400" dirty="0">
                <a:hlinkClick r:id="rId3"/>
              </a:rPr>
              <a:t>https://store.line.me/home/zh-Hant</a:t>
            </a:r>
            <a:endParaRPr lang="en-US" altLang="zh-TW" sz="2400" dirty="0"/>
          </a:p>
        </p:txBody>
      </p:sp>
      <p:pic>
        <p:nvPicPr>
          <p:cNvPr id="19" name="圖片 18">
            <a:extLst>
              <a:ext uri="{FF2B5EF4-FFF2-40B4-BE49-F238E27FC236}">
                <a16:creationId xmlns:a16="http://schemas.microsoft.com/office/drawing/2014/main" id="{DF441127-3B80-4E52-AEC9-2E5CA924FC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1253" y="1870488"/>
            <a:ext cx="5212762" cy="2420805"/>
          </a:xfrm>
          <a:prstGeom prst="rect">
            <a:avLst/>
          </a:prstGeom>
          <a:ln>
            <a:noFill/>
          </a:ln>
        </p:spPr>
      </p:pic>
      <p:grpSp>
        <p:nvGrpSpPr>
          <p:cNvPr id="20" name="Group 248">
            <a:extLst>
              <a:ext uri="{FF2B5EF4-FFF2-40B4-BE49-F238E27FC236}">
                <a16:creationId xmlns:a16="http://schemas.microsoft.com/office/drawing/2014/main" id="{D4687402-3ECA-4335-9CAC-F57735E8AF46}"/>
              </a:ext>
            </a:extLst>
          </p:cNvPr>
          <p:cNvGrpSpPr/>
          <p:nvPr/>
        </p:nvGrpSpPr>
        <p:grpSpPr>
          <a:xfrm>
            <a:off x="882977" y="514402"/>
            <a:ext cx="9829815" cy="6247345"/>
            <a:chOff x="0" y="0"/>
            <a:chExt cx="2716291" cy="1925825"/>
          </a:xfrm>
          <a:noFill/>
        </p:grpSpPr>
        <p:sp>
          <p:nvSpPr>
            <p:cNvPr id="21" name="chenying0907 240">
              <a:extLst>
                <a:ext uri="{FF2B5EF4-FFF2-40B4-BE49-F238E27FC236}">
                  <a16:creationId xmlns:a16="http://schemas.microsoft.com/office/drawing/2014/main" id="{80B2B470-A0A9-4FD3-A1DE-D607BEF8C2E1}"/>
                </a:ext>
              </a:extLst>
            </p:cNvPr>
            <p:cNvSpPr/>
            <p:nvPr/>
          </p:nvSpPr>
          <p:spPr>
            <a:xfrm>
              <a:off x="0" y="1676400"/>
              <a:ext cx="2715977" cy="2494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111" extrusionOk="0">
                  <a:moveTo>
                    <a:pt x="0" y="5406"/>
                  </a:moveTo>
                  <a:cubicBezTo>
                    <a:pt x="267" y="21600"/>
                    <a:pt x="1962" y="18624"/>
                    <a:pt x="2580" y="18533"/>
                  </a:cubicBezTo>
                  <a:cubicBezTo>
                    <a:pt x="6473" y="17963"/>
                    <a:pt x="11292" y="18139"/>
                    <a:pt x="14672" y="19040"/>
                  </a:cubicBezTo>
                  <a:cubicBezTo>
                    <a:pt x="16249" y="19460"/>
                    <a:pt x="17722" y="17895"/>
                    <a:pt x="19287" y="17777"/>
                  </a:cubicBezTo>
                  <a:cubicBezTo>
                    <a:pt x="20687" y="17673"/>
                    <a:pt x="21302" y="13015"/>
                    <a:pt x="21600" y="0"/>
                  </a:cubicBezTo>
                  <a:cubicBezTo>
                    <a:pt x="21600" y="0"/>
                    <a:pt x="21528" y="3631"/>
                    <a:pt x="19142" y="5065"/>
                  </a:cubicBezTo>
                  <a:cubicBezTo>
                    <a:pt x="16756" y="6499"/>
                    <a:pt x="10886" y="8022"/>
                    <a:pt x="9139" y="8882"/>
                  </a:cubicBezTo>
                  <a:cubicBezTo>
                    <a:pt x="7391" y="9742"/>
                    <a:pt x="3314" y="9080"/>
                    <a:pt x="2104" y="8793"/>
                  </a:cubicBezTo>
                  <a:cubicBezTo>
                    <a:pt x="895" y="8506"/>
                    <a:pt x="0" y="5406"/>
                    <a:pt x="0" y="5406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2" name="chenying0907 241">
              <a:extLst>
                <a:ext uri="{FF2B5EF4-FFF2-40B4-BE49-F238E27FC236}">
                  <a16:creationId xmlns:a16="http://schemas.microsoft.com/office/drawing/2014/main" id="{AF18E8DE-FDC7-43BA-9030-4FB37FE44F9A}"/>
                </a:ext>
              </a:extLst>
            </p:cNvPr>
            <p:cNvSpPr/>
            <p:nvPr/>
          </p:nvSpPr>
          <p:spPr>
            <a:xfrm>
              <a:off x="0" y="1676400"/>
              <a:ext cx="2715977" cy="2494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111" extrusionOk="0">
                  <a:moveTo>
                    <a:pt x="0" y="5406"/>
                  </a:moveTo>
                  <a:cubicBezTo>
                    <a:pt x="267" y="21600"/>
                    <a:pt x="1962" y="18624"/>
                    <a:pt x="2580" y="18533"/>
                  </a:cubicBezTo>
                  <a:cubicBezTo>
                    <a:pt x="6473" y="17963"/>
                    <a:pt x="11292" y="18139"/>
                    <a:pt x="14672" y="19040"/>
                  </a:cubicBezTo>
                  <a:cubicBezTo>
                    <a:pt x="16249" y="19460"/>
                    <a:pt x="17722" y="17895"/>
                    <a:pt x="19287" y="17777"/>
                  </a:cubicBezTo>
                  <a:cubicBezTo>
                    <a:pt x="20687" y="17673"/>
                    <a:pt x="21302" y="13015"/>
                    <a:pt x="21600" y="0"/>
                  </a:cubicBezTo>
                </a:path>
              </a:pathLst>
            </a:custGeom>
            <a:grpFill/>
            <a:ln w="38100" cap="flat">
              <a:solidFill>
                <a:srgbClr val="46537A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3" name="chenying0907 242">
              <a:extLst>
                <a:ext uri="{FF2B5EF4-FFF2-40B4-BE49-F238E27FC236}">
                  <a16:creationId xmlns:a16="http://schemas.microsoft.com/office/drawing/2014/main" id="{CD448A90-95E4-4A9A-851B-6D8FAE8BA80C}"/>
                </a:ext>
              </a:extLst>
            </p:cNvPr>
            <p:cNvSpPr/>
            <p:nvPr/>
          </p:nvSpPr>
          <p:spPr>
            <a:xfrm>
              <a:off x="330200" y="-1"/>
              <a:ext cx="2037325" cy="14450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18" h="20467" extrusionOk="0">
                  <a:moveTo>
                    <a:pt x="6743" y="20235"/>
                  </a:moveTo>
                  <a:cubicBezTo>
                    <a:pt x="4869" y="20402"/>
                    <a:pt x="2655" y="19887"/>
                    <a:pt x="841" y="20467"/>
                  </a:cubicBezTo>
                  <a:cubicBezTo>
                    <a:pt x="64" y="17137"/>
                    <a:pt x="206" y="13015"/>
                    <a:pt x="109" y="9574"/>
                  </a:cubicBezTo>
                  <a:cubicBezTo>
                    <a:pt x="60" y="7846"/>
                    <a:pt x="-454" y="2501"/>
                    <a:pt x="1272" y="1530"/>
                  </a:cubicBezTo>
                  <a:cubicBezTo>
                    <a:pt x="3015" y="550"/>
                    <a:pt x="7168" y="345"/>
                    <a:pt x="9094" y="332"/>
                  </a:cubicBezTo>
                  <a:cubicBezTo>
                    <a:pt x="12066" y="311"/>
                    <a:pt x="19449" y="-1133"/>
                    <a:pt x="20092" y="2167"/>
                  </a:cubicBezTo>
                  <a:cubicBezTo>
                    <a:pt x="21146" y="7570"/>
                    <a:pt x="20836" y="14255"/>
                    <a:pt x="20499" y="19764"/>
                  </a:cubicBezTo>
                  <a:cubicBezTo>
                    <a:pt x="18609" y="19687"/>
                    <a:pt x="16502" y="19701"/>
                    <a:pt x="14604" y="19846"/>
                  </a:cubicBezTo>
                  <a:cubicBezTo>
                    <a:pt x="13261" y="19949"/>
                    <a:pt x="8018" y="20122"/>
                    <a:pt x="6743" y="20235"/>
                  </a:cubicBezTo>
                  <a:close/>
                </a:path>
              </a:pathLst>
            </a:custGeom>
            <a:grpFill/>
            <a:ln w="38100" cap="flat">
              <a:solidFill>
                <a:srgbClr val="46537A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4" name="chenying0907 243">
              <a:extLst>
                <a:ext uri="{FF2B5EF4-FFF2-40B4-BE49-F238E27FC236}">
                  <a16:creationId xmlns:a16="http://schemas.microsoft.com/office/drawing/2014/main" id="{D8FE2BB0-5FF8-455D-BD0D-1BC14A9367B0}"/>
                </a:ext>
              </a:extLst>
            </p:cNvPr>
            <p:cNvSpPr/>
            <p:nvPr/>
          </p:nvSpPr>
          <p:spPr>
            <a:xfrm>
              <a:off x="0" y="1397000"/>
              <a:ext cx="2716292" cy="4134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967" h="19362" extrusionOk="0">
                  <a:moveTo>
                    <a:pt x="2982" y="2337"/>
                  </a:moveTo>
                  <a:cubicBezTo>
                    <a:pt x="2484" y="7946"/>
                    <a:pt x="-88" y="9406"/>
                    <a:pt x="2" y="16856"/>
                  </a:cubicBezTo>
                  <a:cubicBezTo>
                    <a:pt x="60" y="21600"/>
                    <a:pt x="11693" y="18139"/>
                    <a:pt x="12961" y="18209"/>
                  </a:cubicBezTo>
                  <a:cubicBezTo>
                    <a:pt x="15091" y="18326"/>
                    <a:pt x="17165" y="15834"/>
                    <a:pt x="19280" y="15305"/>
                  </a:cubicBezTo>
                  <a:cubicBezTo>
                    <a:pt x="21512" y="14747"/>
                    <a:pt x="17624" y="1965"/>
                    <a:pt x="17229" y="0"/>
                  </a:cubicBezTo>
                </a:path>
              </a:pathLst>
            </a:custGeom>
            <a:grpFill/>
            <a:ln w="38100" cap="flat">
              <a:solidFill>
                <a:srgbClr val="46537A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5" name="chenying0907 244">
              <a:extLst>
                <a:ext uri="{FF2B5EF4-FFF2-40B4-BE49-F238E27FC236}">
                  <a16:creationId xmlns:a16="http://schemas.microsoft.com/office/drawing/2014/main" id="{1ECBC6BC-AF56-44D1-AC92-4A20BEA9A734}"/>
                </a:ext>
              </a:extLst>
            </p:cNvPr>
            <p:cNvSpPr/>
            <p:nvPr/>
          </p:nvSpPr>
          <p:spPr>
            <a:xfrm>
              <a:off x="1155700" y="1701800"/>
              <a:ext cx="383109" cy="99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19" extrusionOk="0">
                  <a:moveTo>
                    <a:pt x="0" y="21102"/>
                  </a:moveTo>
                  <a:cubicBezTo>
                    <a:pt x="7219" y="21600"/>
                    <a:pt x="14386" y="11167"/>
                    <a:pt x="21600" y="0"/>
                  </a:cubicBezTo>
                </a:path>
              </a:pathLst>
            </a:custGeom>
            <a:grpFill/>
            <a:ln w="38100" cap="flat">
              <a:solidFill>
                <a:srgbClr val="46537A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6" name="chenying0907 245">
              <a:extLst>
                <a:ext uri="{FF2B5EF4-FFF2-40B4-BE49-F238E27FC236}">
                  <a16:creationId xmlns:a16="http://schemas.microsoft.com/office/drawing/2014/main" id="{C24DE6B4-80C3-46D7-AD29-105A9E03B01C}"/>
                </a:ext>
              </a:extLst>
            </p:cNvPr>
            <p:cNvSpPr/>
            <p:nvPr/>
          </p:nvSpPr>
          <p:spPr>
            <a:xfrm>
              <a:off x="495300" y="1485900"/>
              <a:ext cx="1791581" cy="425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5413" extrusionOk="0">
                  <a:moveTo>
                    <a:pt x="0" y="10843"/>
                  </a:moveTo>
                  <a:cubicBezTo>
                    <a:pt x="1470" y="21600"/>
                    <a:pt x="3381" y="10281"/>
                    <a:pt x="4897" y="8096"/>
                  </a:cubicBezTo>
                  <a:cubicBezTo>
                    <a:pt x="7216" y="4750"/>
                    <a:pt x="9513" y="5511"/>
                    <a:pt x="11833" y="3600"/>
                  </a:cubicBezTo>
                  <a:cubicBezTo>
                    <a:pt x="14948" y="1033"/>
                    <a:pt x="18542" y="12713"/>
                    <a:pt x="21600" y="0"/>
                  </a:cubicBezTo>
                </a:path>
              </a:pathLst>
            </a:custGeom>
            <a:grpFill/>
            <a:ln w="38100" cap="flat">
              <a:solidFill>
                <a:srgbClr val="46537A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7" name="chenying0907 246">
              <a:extLst>
                <a:ext uri="{FF2B5EF4-FFF2-40B4-BE49-F238E27FC236}">
                  <a16:creationId xmlns:a16="http://schemas.microsoft.com/office/drawing/2014/main" id="{50E2A4FA-5E22-4CCD-A9E5-7CBED3BF1192}"/>
                </a:ext>
              </a:extLst>
            </p:cNvPr>
            <p:cNvSpPr/>
            <p:nvPr/>
          </p:nvSpPr>
          <p:spPr>
            <a:xfrm>
              <a:off x="330200" y="1600199"/>
              <a:ext cx="2028206" cy="535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2183" extrusionOk="0">
                  <a:moveTo>
                    <a:pt x="0" y="4541"/>
                  </a:moveTo>
                  <a:cubicBezTo>
                    <a:pt x="2051" y="21600"/>
                    <a:pt x="5584" y="4838"/>
                    <a:pt x="7810" y="4383"/>
                  </a:cubicBezTo>
                  <a:cubicBezTo>
                    <a:pt x="10095" y="3916"/>
                    <a:pt x="12384" y="6226"/>
                    <a:pt x="14669" y="6441"/>
                  </a:cubicBezTo>
                  <a:cubicBezTo>
                    <a:pt x="16760" y="6634"/>
                    <a:pt x="19410" y="6091"/>
                    <a:pt x="21600" y="0"/>
                  </a:cubicBezTo>
                </a:path>
              </a:pathLst>
            </a:custGeom>
            <a:grpFill/>
            <a:ln w="38100" cap="flat">
              <a:solidFill>
                <a:srgbClr val="46537A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8" name="chenying0907 247">
              <a:extLst>
                <a:ext uri="{FF2B5EF4-FFF2-40B4-BE49-F238E27FC236}">
                  <a16:creationId xmlns:a16="http://schemas.microsoft.com/office/drawing/2014/main" id="{7EFA2CE5-DDF0-4F79-9B66-1BD5AC8DE0B6}"/>
                </a:ext>
              </a:extLst>
            </p:cNvPr>
            <p:cNvSpPr/>
            <p:nvPr/>
          </p:nvSpPr>
          <p:spPr>
            <a:xfrm>
              <a:off x="571500" y="165099"/>
              <a:ext cx="1451536" cy="10741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24" h="20694" extrusionOk="0">
                  <a:moveTo>
                    <a:pt x="20629" y="19260"/>
                  </a:moveTo>
                  <a:cubicBezTo>
                    <a:pt x="20977" y="14949"/>
                    <a:pt x="20772" y="10813"/>
                    <a:pt x="20677" y="6492"/>
                  </a:cubicBezTo>
                  <a:cubicBezTo>
                    <a:pt x="20626" y="4148"/>
                    <a:pt x="20883" y="3161"/>
                    <a:pt x="20716" y="794"/>
                  </a:cubicBezTo>
                  <a:cubicBezTo>
                    <a:pt x="20595" y="-906"/>
                    <a:pt x="2257" y="570"/>
                    <a:pt x="640" y="1127"/>
                  </a:cubicBezTo>
                  <a:cubicBezTo>
                    <a:pt x="-623" y="7448"/>
                    <a:pt x="271" y="14260"/>
                    <a:pt x="871" y="20694"/>
                  </a:cubicBezTo>
                  <a:cubicBezTo>
                    <a:pt x="852" y="20484"/>
                    <a:pt x="2889" y="20367"/>
                    <a:pt x="2986" y="20359"/>
                  </a:cubicBezTo>
                  <a:cubicBezTo>
                    <a:pt x="4363" y="20257"/>
                    <a:pt x="20587" y="19755"/>
                    <a:pt x="20595" y="19670"/>
                  </a:cubicBezTo>
                  <a:cubicBezTo>
                    <a:pt x="20607" y="19533"/>
                    <a:pt x="20618" y="19396"/>
                    <a:pt x="20629" y="19260"/>
                  </a:cubicBezTo>
                  <a:close/>
                </a:path>
              </a:pathLst>
            </a:custGeom>
            <a:grpFill/>
            <a:ln w="38100" cap="flat">
              <a:solidFill>
                <a:srgbClr val="46537A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791357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4760817" y="3960653"/>
            <a:ext cx="24929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3600" dirty="0">
                <a:solidFill>
                  <a:schemeClr val="tx2">
                    <a:lumMod val="75000"/>
                  </a:schemeClr>
                </a:solidFill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</a:rPr>
              <a:t>困難與心得</a:t>
            </a:r>
            <a:endParaRPr kumimoji="1" lang="zh-CN" altLang="en-US" sz="3600" dirty="0">
              <a:solidFill>
                <a:schemeClr val="tx2">
                  <a:lumMod val="75000"/>
                </a:schemeClr>
              </a:solidFill>
              <a:latin typeface="萝莉体 第二版" panose="02000500000000000000" pitchFamily="2" charset="-122"/>
              <a:ea typeface="萝莉体 第二版" panose="02000500000000000000" pitchFamily="2" charset="-122"/>
              <a:cs typeface="萝莉体 第二版" panose="02000500000000000000" pitchFamily="2" charset="-122"/>
            </a:endParaRPr>
          </a:p>
        </p:txBody>
      </p:sp>
      <p:grpSp>
        <p:nvGrpSpPr>
          <p:cNvPr id="11" name="Group 70"/>
          <p:cNvGrpSpPr/>
          <p:nvPr/>
        </p:nvGrpSpPr>
        <p:grpSpPr>
          <a:xfrm>
            <a:off x="1798278" y="-226774"/>
            <a:ext cx="8602626" cy="8079856"/>
            <a:chOff x="0" y="0"/>
            <a:chExt cx="2335459" cy="2193537"/>
          </a:xfrm>
        </p:grpSpPr>
        <p:sp>
          <p:nvSpPr>
            <p:cNvPr id="12" name="chenying0907 66"/>
            <p:cNvSpPr/>
            <p:nvPr/>
          </p:nvSpPr>
          <p:spPr>
            <a:xfrm>
              <a:off x="88900" y="177800"/>
              <a:ext cx="2125877" cy="14255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9" h="21550" extrusionOk="0">
                  <a:moveTo>
                    <a:pt x="21281" y="131"/>
                  </a:moveTo>
                  <a:cubicBezTo>
                    <a:pt x="20628" y="31"/>
                    <a:pt x="2649" y="215"/>
                    <a:pt x="166" y="0"/>
                  </a:cubicBezTo>
                  <a:cubicBezTo>
                    <a:pt x="70" y="3334"/>
                    <a:pt x="43" y="6398"/>
                    <a:pt x="99" y="9794"/>
                  </a:cubicBezTo>
                  <a:cubicBezTo>
                    <a:pt x="201" y="15985"/>
                    <a:pt x="-129" y="17592"/>
                    <a:pt x="60" y="21542"/>
                  </a:cubicBezTo>
                  <a:cubicBezTo>
                    <a:pt x="1560" y="21600"/>
                    <a:pt x="19091" y="21287"/>
                    <a:pt x="21090" y="21542"/>
                  </a:cubicBezTo>
                  <a:cubicBezTo>
                    <a:pt x="21175" y="18119"/>
                    <a:pt x="21202" y="17551"/>
                    <a:pt x="21175" y="14349"/>
                  </a:cubicBezTo>
                  <a:cubicBezTo>
                    <a:pt x="21134" y="9458"/>
                    <a:pt x="21471" y="5014"/>
                    <a:pt x="21281" y="131"/>
                  </a:cubicBezTo>
                  <a:close/>
                </a:path>
              </a:pathLst>
            </a:custGeom>
            <a:noFill/>
            <a:ln w="38100" cap="flat">
              <a:solidFill>
                <a:srgbClr val="46537A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" name="chenying0907 67"/>
            <p:cNvSpPr/>
            <p:nvPr/>
          </p:nvSpPr>
          <p:spPr>
            <a:xfrm>
              <a:off x="-1" y="0"/>
              <a:ext cx="2335461" cy="1844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11" h="19061" extrusionOk="0">
                  <a:moveTo>
                    <a:pt x="902" y="18172"/>
                  </a:moveTo>
                  <a:cubicBezTo>
                    <a:pt x="357" y="17727"/>
                    <a:pt x="-200" y="12317"/>
                    <a:pt x="71" y="5707"/>
                  </a:cubicBezTo>
                  <a:cubicBezTo>
                    <a:pt x="379" y="-1823"/>
                    <a:pt x="1461" y="270"/>
                    <a:pt x="2010" y="259"/>
                  </a:cubicBezTo>
                  <a:cubicBezTo>
                    <a:pt x="7486" y="145"/>
                    <a:pt x="12959" y="733"/>
                    <a:pt x="18433" y="1907"/>
                  </a:cubicBezTo>
                  <a:cubicBezTo>
                    <a:pt x="19405" y="2115"/>
                    <a:pt x="21400" y="-2382"/>
                    <a:pt x="21308" y="14217"/>
                  </a:cubicBezTo>
                  <a:cubicBezTo>
                    <a:pt x="21311" y="19032"/>
                    <a:pt x="20486" y="19218"/>
                    <a:pt x="19999" y="19008"/>
                  </a:cubicBezTo>
                </a:path>
              </a:pathLst>
            </a:custGeom>
            <a:noFill/>
            <a:ln w="38100" cap="flat">
              <a:solidFill>
                <a:srgbClr val="46537A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4" name="chenying0907 68"/>
            <p:cNvSpPr/>
            <p:nvPr/>
          </p:nvSpPr>
          <p:spPr>
            <a:xfrm>
              <a:off x="1130300" y="1600199"/>
              <a:ext cx="16672" cy="3354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358" h="19845" extrusionOk="0">
                  <a:moveTo>
                    <a:pt x="0" y="0"/>
                  </a:moveTo>
                  <a:cubicBezTo>
                    <a:pt x="21600" y="4703"/>
                    <a:pt x="13319" y="10461"/>
                    <a:pt x="16331" y="15310"/>
                  </a:cubicBezTo>
                  <a:cubicBezTo>
                    <a:pt x="16793" y="16055"/>
                    <a:pt x="11256" y="21600"/>
                    <a:pt x="11542" y="19282"/>
                  </a:cubicBezTo>
                </a:path>
              </a:pathLst>
            </a:custGeom>
            <a:noFill/>
            <a:ln w="38100" cap="flat">
              <a:solidFill>
                <a:srgbClr val="46537A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5" name="chenying0907 69"/>
            <p:cNvSpPr/>
            <p:nvPr/>
          </p:nvSpPr>
          <p:spPr>
            <a:xfrm>
              <a:off x="990600" y="1955799"/>
              <a:ext cx="284801" cy="2377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5635" h="17669" extrusionOk="0">
                  <a:moveTo>
                    <a:pt x="13789" y="13529"/>
                  </a:moveTo>
                  <a:cubicBezTo>
                    <a:pt x="19485" y="4044"/>
                    <a:pt x="10745" y="-2666"/>
                    <a:pt x="4561" y="1034"/>
                  </a:cubicBezTo>
                  <a:cubicBezTo>
                    <a:pt x="-65" y="3803"/>
                    <a:pt x="-2115" y="11785"/>
                    <a:pt x="2972" y="15848"/>
                  </a:cubicBezTo>
                  <a:cubicBezTo>
                    <a:pt x="6834" y="18934"/>
                    <a:pt x="11071" y="18055"/>
                    <a:pt x="13789" y="13529"/>
                  </a:cubicBezTo>
                  <a:close/>
                </a:path>
              </a:pathLst>
            </a:custGeom>
            <a:noFill/>
            <a:ln w="38100" cap="flat">
              <a:solidFill>
                <a:srgbClr val="46537A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grpSp>
        <p:nvGrpSpPr>
          <p:cNvPr id="16" name="组 15"/>
          <p:cNvGrpSpPr/>
          <p:nvPr/>
        </p:nvGrpSpPr>
        <p:grpSpPr>
          <a:xfrm>
            <a:off x="4431238" y="1508012"/>
            <a:ext cx="2360904" cy="2195308"/>
            <a:chOff x="4431238" y="1508012"/>
            <a:chExt cx="2360904" cy="2195308"/>
          </a:xfrm>
        </p:grpSpPr>
        <p:sp>
          <p:nvSpPr>
            <p:cNvPr id="17" name="chenying0907 201"/>
            <p:cNvSpPr/>
            <p:nvPr/>
          </p:nvSpPr>
          <p:spPr>
            <a:xfrm>
              <a:off x="4431238" y="1508012"/>
              <a:ext cx="2360904" cy="21953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010" y="4955"/>
                  </a:moveTo>
                  <a:cubicBezTo>
                    <a:pt x="18465" y="9425"/>
                    <a:pt x="18297" y="14113"/>
                    <a:pt x="21600" y="18296"/>
                  </a:cubicBezTo>
                  <a:cubicBezTo>
                    <a:pt x="14274" y="17484"/>
                    <a:pt x="12639" y="14333"/>
                    <a:pt x="6691" y="21600"/>
                  </a:cubicBezTo>
                  <a:cubicBezTo>
                    <a:pt x="10802" y="16578"/>
                    <a:pt x="3281" y="10613"/>
                    <a:pt x="0" y="8990"/>
                  </a:cubicBezTo>
                  <a:cubicBezTo>
                    <a:pt x="4976" y="11451"/>
                    <a:pt x="9737" y="4157"/>
                    <a:pt x="10108" y="0"/>
                  </a:cubicBezTo>
                  <a:cubicBezTo>
                    <a:pt x="12265" y="4785"/>
                    <a:pt x="16387" y="6388"/>
                    <a:pt x="21010" y="4955"/>
                  </a:cubicBezTo>
                  <a:close/>
                </a:path>
              </a:pathLst>
            </a:custGeom>
            <a:solidFill>
              <a:srgbClr val="FDD67A"/>
            </a:solidFill>
            <a:ln w="38100">
              <a:solidFill>
                <a:srgbClr val="46537A"/>
              </a:solidFill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5378216" y="1833012"/>
              <a:ext cx="785793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kumimoji="1" lang="en-US" altLang="zh-CN" sz="8000" dirty="0">
                  <a:solidFill>
                    <a:schemeClr val="tx2"/>
                  </a:solidFill>
                  <a:latin typeface="萝莉体 第二版" panose="02000500000000000000" pitchFamily="2" charset="-122"/>
                  <a:ea typeface="萝莉体 第二版" panose="02000500000000000000" pitchFamily="2" charset="-122"/>
                  <a:cs typeface="萝莉体 第二版" panose="02000500000000000000" pitchFamily="2" charset="-122"/>
                </a:rPr>
                <a:t>4</a:t>
              </a:r>
              <a:endParaRPr kumimoji="1" lang="zh-CN" altLang="en-US" sz="8000" dirty="0">
                <a:solidFill>
                  <a:schemeClr val="tx2"/>
                </a:solidFill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66805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9">
            <a:extLst>
              <a:ext uri="{FF2B5EF4-FFF2-40B4-BE49-F238E27FC236}">
                <a16:creationId xmlns:a16="http://schemas.microsoft.com/office/drawing/2014/main" id="{20F6CD97-DBB7-43E6-8458-F647F229A50A}"/>
              </a:ext>
            </a:extLst>
          </p:cNvPr>
          <p:cNvSpPr txBox="1"/>
          <p:nvPr/>
        </p:nvSpPr>
        <p:spPr>
          <a:xfrm>
            <a:off x="1276853" y="318639"/>
            <a:ext cx="617701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zh-TW" altLang="en-US" sz="3200" dirty="0">
                <a:solidFill>
                  <a:schemeClr val="tx2">
                    <a:lumMod val="75000"/>
                  </a:schemeClr>
                </a:solidFill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</a:rPr>
              <a:t>困難</a:t>
            </a:r>
            <a:r>
              <a:rPr kumimoji="1" lang="en-US" altLang="zh-TW" sz="3200" dirty="0">
                <a:solidFill>
                  <a:schemeClr val="tx2">
                    <a:lumMod val="75000"/>
                  </a:schemeClr>
                </a:solidFill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</a:rPr>
              <a:t>-</a:t>
            </a:r>
            <a:r>
              <a:rPr kumimoji="1" lang="zh-TW" altLang="en-US" sz="3200" dirty="0">
                <a:solidFill>
                  <a:schemeClr val="tx2">
                    <a:lumMod val="75000"/>
                  </a:schemeClr>
                </a:solidFill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</a:rPr>
              <a:t>跑不出來的網路書店</a:t>
            </a:r>
            <a:r>
              <a:rPr kumimoji="1" lang="en-US" altLang="zh-TW" sz="3200" dirty="0" err="1">
                <a:solidFill>
                  <a:schemeClr val="tx2">
                    <a:lumMod val="75000"/>
                  </a:schemeClr>
                </a:solidFill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</a:rPr>
              <a:t>ಥ_ಥ</a:t>
            </a:r>
            <a:endParaRPr kumimoji="1" lang="en-US" altLang="zh-TW" sz="3200" dirty="0">
              <a:solidFill>
                <a:schemeClr val="tx2">
                  <a:lumMod val="75000"/>
                </a:schemeClr>
              </a:solidFill>
              <a:latin typeface="萝莉体 第二版" panose="02000500000000000000" pitchFamily="2" charset="-122"/>
              <a:ea typeface="萝莉体 第二版" panose="02000500000000000000" pitchFamily="2" charset="-122"/>
              <a:cs typeface="萝莉体 第二版" panose="02000500000000000000" pitchFamily="2" charset="-122"/>
            </a:endParaRPr>
          </a:p>
          <a:p>
            <a:pPr algn="r"/>
            <a:endParaRPr kumimoji="1" lang="en-US" altLang="zh-TW" sz="3200" dirty="0">
              <a:solidFill>
                <a:schemeClr val="tx2">
                  <a:lumMod val="75000"/>
                </a:schemeClr>
              </a:solidFill>
              <a:latin typeface="萝莉体 第二版" panose="02000500000000000000" pitchFamily="2" charset="-122"/>
              <a:ea typeface="萝莉体 第二版" panose="02000500000000000000" pitchFamily="2" charset="-122"/>
              <a:cs typeface="萝莉体 第二版" panose="02000500000000000000" pitchFamily="2" charset="-122"/>
            </a:endParaRPr>
          </a:p>
        </p:txBody>
      </p:sp>
      <p:grpSp>
        <p:nvGrpSpPr>
          <p:cNvPr id="5" name="组 10">
            <a:extLst>
              <a:ext uri="{FF2B5EF4-FFF2-40B4-BE49-F238E27FC236}">
                <a16:creationId xmlns:a16="http://schemas.microsoft.com/office/drawing/2014/main" id="{65245294-9D0C-4413-9E8D-ADBA2338FF17}"/>
              </a:ext>
            </a:extLst>
          </p:cNvPr>
          <p:cNvGrpSpPr/>
          <p:nvPr/>
        </p:nvGrpSpPr>
        <p:grpSpPr>
          <a:xfrm>
            <a:off x="63718" y="153506"/>
            <a:ext cx="1375831" cy="1398104"/>
            <a:chOff x="953326" y="1604200"/>
            <a:chExt cx="3203818" cy="3649107"/>
          </a:xfrm>
          <a:solidFill>
            <a:srgbClr val="F8F6F3"/>
          </a:solidFill>
        </p:grpSpPr>
        <p:grpSp>
          <p:nvGrpSpPr>
            <p:cNvPr id="6" name="Group 24">
              <a:extLst>
                <a:ext uri="{FF2B5EF4-FFF2-40B4-BE49-F238E27FC236}">
                  <a16:creationId xmlns:a16="http://schemas.microsoft.com/office/drawing/2014/main" id="{AAFF6E30-76C2-4A99-8051-E04680A0D057}"/>
                </a:ext>
              </a:extLst>
            </p:cNvPr>
            <p:cNvGrpSpPr/>
            <p:nvPr/>
          </p:nvGrpSpPr>
          <p:grpSpPr>
            <a:xfrm rot="19960150">
              <a:off x="3473071" y="1919475"/>
              <a:ext cx="660855" cy="3333832"/>
              <a:chOff x="0" y="-1"/>
              <a:chExt cx="222665" cy="1123294"/>
            </a:xfrm>
            <a:grpFill/>
          </p:grpSpPr>
          <p:sp>
            <p:nvSpPr>
              <p:cNvPr id="8" name="chenying0907 20">
                <a:extLst>
                  <a:ext uri="{FF2B5EF4-FFF2-40B4-BE49-F238E27FC236}">
                    <a16:creationId xmlns:a16="http://schemas.microsoft.com/office/drawing/2014/main" id="{59B35C34-5FC4-49D8-B86E-FC5499189E5B}"/>
                  </a:ext>
                </a:extLst>
              </p:cNvPr>
              <p:cNvSpPr/>
              <p:nvPr/>
            </p:nvSpPr>
            <p:spPr>
              <a:xfrm>
                <a:off x="12679" y="165100"/>
                <a:ext cx="209986" cy="742430"/>
              </a:xfrm>
              <a:custGeom>
                <a:avLst/>
                <a:gdLst>
                  <a:gd name="connsiteX0" fmla="*/ 19779 w 20578"/>
                  <a:gd name="connsiteY0" fmla="*/ 21600 h 21600"/>
                  <a:gd name="connsiteX1" fmla="*/ 19877 w 20578"/>
                  <a:gd name="connsiteY1" fmla="*/ 17107 h 21600"/>
                  <a:gd name="connsiteX2" fmla="*/ 15824 w 20578"/>
                  <a:gd name="connsiteY2" fmla="*/ 0 h 21600"/>
                  <a:gd name="connsiteX3" fmla="*/ 1 w 20578"/>
                  <a:gd name="connsiteY3" fmla="*/ 0 h 21600"/>
                  <a:gd name="connsiteX4" fmla="*/ 775 w 20578"/>
                  <a:gd name="connsiteY4" fmla="*/ 1843 h 21600"/>
                  <a:gd name="connsiteX5" fmla="*/ 1506 w 20578"/>
                  <a:gd name="connsiteY5" fmla="*/ 15903 h 21600"/>
                  <a:gd name="connsiteX6" fmla="*/ 37 w 20578"/>
                  <a:gd name="connsiteY6" fmla="*/ 21376 h 21600"/>
                  <a:gd name="connsiteX0" fmla="*/ 19781 w 20580"/>
                  <a:gd name="connsiteY0" fmla="*/ 21600 h 21600"/>
                  <a:gd name="connsiteX1" fmla="*/ 19879 w 20580"/>
                  <a:gd name="connsiteY1" fmla="*/ 17107 h 21600"/>
                  <a:gd name="connsiteX2" fmla="*/ 15826 w 20580"/>
                  <a:gd name="connsiteY2" fmla="*/ 0 h 21600"/>
                  <a:gd name="connsiteX3" fmla="*/ 3 w 20580"/>
                  <a:gd name="connsiteY3" fmla="*/ 0 h 21600"/>
                  <a:gd name="connsiteX4" fmla="*/ 777 w 20580"/>
                  <a:gd name="connsiteY4" fmla="*/ 1843 h 21600"/>
                  <a:gd name="connsiteX5" fmla="*/ 1362 w 20580"/>
                  <a:gd name="connsiteY5" fmla="*/ 16761 h 21600"/>
                  <a:gd name="connsiteX6" fmla="*/ 39 w 20580"/>
                  <a:gd name="connsiteY6" fmla="*/ 21376 h 21600"/>
                  <a:gd name="connsiteX0" fmla="*/ 19781 w 20580"/>
                  <a:gd name="connsiteY0" fmla="*/ 22107 h 22107"/>
                  <a:gd name="connsiteX1" fmla="*/ 19879 w 20580"/>
                  <a:gd name="connsiteY1" fmla="*/ 17614 h 22107"/>
                  <a:gd name="connsiteX2" fmla="*/ 16092 w 20580"/>
                  <a:gd name="connsiteY2" fmla="*/ 1554 h 22107"/>
                  <a:gd name="connsiteX3" fmla="*/ 15826 w 20580"/>
                  <a:gd name="connsiteY3" fmla="*/ 507 h 22107"/>
                  <a:gd name="connsiteX4" fmla="*/ 3 w 20580"/>
                  <a:gd name="connsiteY4" fmla="*/ 507 h 22107"/>
                  <a:gd name="connsiteX5" fmla="*/ 777 w 20580"/>
                  <a:gd name="connsiteY5" fmla="*/ 2350 h 22107"/>
                  <a:gd name="connsiteX6" fmla="*/ 1362 w 20580"/>
                  <a:gd name="connsiteY6" fmla="*/ 17268 h 22107"/>
                  <a:gd name="connsiteX7" fmla="*/ 39 w 20580"/>
                  <a:gd name="connsiteY7" fmla="*/ 21883 h 22107"/>
                  <a:gd name="connsiteX0" fmla="*/ 19781 w 20580"/>
                  <a:gd name="connsiteY0" fmla="*/ 21600 h 21600"/>
                  <a:gd name="connsiteX1" fmla="*/ 19879 w 20580"/>
                  <a:gd name="connsiteY1" fmla="*/ 17107 h 21600"/>
                  <a:gd name="connsiteX2" fmla="*/ 17646 w 20580"/>
                  <a:gd name="connsiteY2" fmla="*/ 7130 h 21600"/>
                  <a:gd name="connsiteX3" fmla="*/ 16092 w 20580"/>
                  <a:gd name="connsiteY3" fmla="*/ 1047 h 21600"/>
                  <a:gd name="connsiteX4" fmla="*/ 15826 w 20580"/>
                  <a:gd name="connsiteY4" fmla="*/ 0 h 21600"/>
                  <a:gd name="connsiteX5" fmla="*/ 3 w 20580"/>
                  <a:gd name="connsiteY5" fmla="*/ 0 h 21600"/>
                  <a:gd name="connsiteX6" fmla="*/ 777 w 20580"/>
                  <a:gd name="connsiteY6" fmla="*/ 1843 h 21600"/>
                  <a:gd name="connsiteX7" fmla="*/ 1362 w 20580"/>
                  <a:gd name="connsiteY7" fmla="*/ 16761 h 21600"/>
                  <a:gd name="connsiteX8" fmla="*/ 39 w 20580"/>
                  <a:gd name="connsiteY8" fmla="*/ 21376 h 21600"/>
                  <a:gd name="connsiteX0" fmla="*/ 19781 w 20655"/>
                  <a:gd name="connsiteY0" fmla="*/ 21600 h 21600"/>
                  <a:gd name="connsiteX1" fmla="*/ 19879 w 20655"/>
                  <a:gd name="connsiteY1" fmla="*/ 17107 h 21600"/>
                  <a:gd name="connsiteX2" fmla="*/ 16092 w 20655"/>
                  <a:gd name="connsiteY2" fmla="*/ 1047 h 21600"/>
                  <a:gd name="connsiteX3" fmla="*/ 15826 w 20655"/>
                  <a:gd name="connsiteY3" fmla="*/ 0 h 21600"/>
                  <a:gd name="connsiteX4" fmla="*/ 3 w 20655"/>
                  <a:gd name="connsiteY4" fmla="*/ 0 h 21600"/>
                  <a:gd name="connsiteX5" fmla="*/ 777 w 20655"/>
                  <a:gd name="connsiteY5" fmla="*/ 1843 h 21600"/>
                  <a:gd name="connsiteX6" fmla="*/ 1362 w 20655"/>
                  <a:gd name="connsiteY6" fmla="*/ 16761 h 21600"/>
                  <a:gd name="connsiteX7" fmla="*/ 39 w 20655"/>
                  <a:gd name="connsiteY7" fmla="*/ 21376 h 21600"/>
                  <a:gd name="connsiteX0" fmla="*/ 19781 w 20655"/>
                  <a:gd name="connsiteY0" fmla="*/ 21600 h 21600"/>
                  <a:gd name="connsiteX1" fmla="*/ 19879 w 20655"/>
                  <a:gd name="connsiteY1" fmla="*/ 17107 h 21600"/>
                  <a:gd name="connsiteX2" fmla="*/ 17432 w 20655"/>
                  <a:gd name="connsiteY2" fmla="*/ 7098 h 21600"/>
                  <a:gd name="connsiteX3" fmla="*/ 16092 w 20655"/>
                  <a:gd name="connsiteY3" fmla="*/ 1047 h 21600"/>
                  <a:gd name="connsiteX4" fmla="*/ 15826 w 20655"/>
                  <a:gd name="connsiteY4" fmla="*/ 0 h 21600"/>
                  <a:gd name="connsiteX5" fmla="*/ 3 w 20655"/>
                  <a:gd name="connsiteY5" fmla="*/ 0 h 21600"/>
                  <a:gd name="connsiteX6" fmla="*/ 777 w 20655"/>
                  <a:gd name="connsiteY6" fmla="*/ 1843 h 21600"/>
                  <a:gd name="connsiteX7" fmla="*/ 1362 w 20655"/>
                  <a:gd name="connsiteY7" fmla="*/ 16761 h 21600"/>
                  <a:gd name="connsiteX8" fmla="*/ 39 w 20655"/>
                  <a:gd name="connsiteY8" fmla="*/ 21376 h 21600"/>
                  <a:gd name="connsiteX0" fmla="*/ 19781 w 20655"/>
                  <a:gd name="connsiteY0" fmla="*/ 21600 h 21600"/>
                  <a:gd name="connsiteX1" fmla="*/ 19879 w 20655"/>
                  <a:gd name="connsiteY1" fmla="*/ 17107 h 21600"/>
                  <a:gd name="connsiteX2" fmla="*/ 16092 w 20655"/>
                  <a:gd name="connsiteY2" fmla="*/ 1047 h 21600"/>
                  <a:gd name="connsiteX3" fmla="*/ 15826 w 20655"/>
                  <a:gd name="connsiteY3" fmla="*/ 0 h 21600"/>
                  <a:gd name="connsiteX4" fmla="*/ 3 w 20655"/>
                  <a:gd name="connsiteY4" fmla="*/ 0 h 21600"/>
                  <a:gd name="connsiteX5" fmla="*/ 777 w 20655"/>
                  <a:gd name="connsiteY5" fmla="*/ 1843 h 21600"/>
                  <a:gd name="connsiteX6" fmla="*/ 1362 w 20655"/>
                  <a:gd name="connsiteY6" fmla="*/ 16761 h 21600"/>
                  <a:gd name="connsiteX7" fmla="*/ 39 w 20655"/>
                  <a:gd name="connsiteY7" fmla="*/ 21376 h 21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0655" h="21600" extrusionOk="0">
                    <a:moveTo>
                      <a:pt x="19781" y="21600"/>
                    </a:moveTo>
                    <a:cubicBezTo>
                      <a:pt x="21310" y="19799"/>
                      <a:pt x="20494" y="20533"/>
                      <a:pt x="19879" y="17107"/>
                    </a:cubicBezTo>
                    <a:cubicBezTo>
                      <a:pt x="19264" y="13682"/>
                      <a:pt x="16767" y="3898"/>
                      <a:pt x="16092" y="1047"/>
                    </a:cubicBezTo>
                    <a:cubicBezTo>
                      <a:pt x="15789" y="-141"/>
                      <a:pt x="18507" y="174"/>
                      <a:pt x="15826" y="0"/>
                    </a:cubicBezTo>
                    <a:lnTo>
                      <a:pt x="3" y="0"/>
                    </a:lnTo>
                    <a:lnTo>
                      <a:pt x="777" y="1843"/>
                    </a:lnTo>
                    <a:cubicBezTo>
                      <a:pt x="765" y="4727"/>
                      <a:pt x="1073" y="13883"/>
                      <a:pt x="1362" y="16761"/>
                    </a:cubicBezTo>
                    <a:cubicBezTo>
                      <a:pt x="1544" y="18573"/>
                      <a:pt x="-290" y="19629"/>
                      <a:pt x="39" y="21376"/>
                    </a:cubicBezTo>
                  </a:path>
                </a:pathLst>
              </a:custGeom>
              <a:solidFill>
                <a:schemeClr val="accent4"/>
              </a:solidFill>
              <a:ln w="38100" cap="flat">
                <a:solidFill>
                  <a:srgbClr val="46537A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z="3000">
                    <a:solidFill>
                      <a:srgbClr val="FFFFFF"/>
                    </a:solidFill>
                    <a:effectLst>
                      <a:outerShdw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0" name="chenying0907 21">
                <a:extLst>
                  <a:ext uri="{FF2B5EF4-FFF2-40B4-BE49-F238E27FC236}">
                    <a16:creationId xmlns:a16="http://schemas.microsoft.com/office/drawing/2014/main" id="{586FE938-61F3-4C4C-86CF-6D66E7E9C591}"/>
                  </a:ext>
                </a:extLst>
              </p:cNvPr>
              <p:cNvSpPr/>
              <p:nvPr/>
            </p:nvSpPr>
            <p:spPr>
              <a:xfrm>
                <a:off x="12700" y="889000"/>
                <a:ext cx="199716" cy="175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7274" extrusionOk="0">
                    <a:moveTo>
                      <a:pt x="21600" y="0"/>
                    </a:moveTo>
                    <a:cubicBezTo>
                      <a:pt x="18923" y="21600"/>
                      <a:pt x="5182" y="19974"/>
                      <a:pt x="0" y="11161"/>
                    </a:cubicBezTo>
                  </a:path>
                </a:pathLst>
              </a:custGeom>
              <a:grpFill/>
              <a:ln w="38100" cap="flat">
                <a:solidFill>
                  <a:srgbClr val="46537A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z="3000">
                    <a:solidFill>
                      <a:srgbClr val="FFFFFF"/>
                    </a:solidFill>
                    <a:effectLst>
                      <a:outerShdw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1" name="chenying0907 22">
                <a:extLst>
                  <a:ext uri="{FF2B5EF4-FFF2-40B4-BE49-F238E27FC236}">
                    <a16:creationId xmlns:a16="http://schemas.microsoft.com/office/drawing/2014/main" id="{A91D60FD-EA47-4C9F-94C6-198355838D1B}"/>
                  </a:ext>
                </a:extLst>
              </p:cNvPr>
              <p:cNvSpPr/>
              <p:nvPr/>
            </p:nvSpPr>
            <p:spPr>
              <a:xfrm>
                <a:off x="0" y="-1"/>
                <a:ext cx="169627" cy="1569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399" extrusionOk="0">
                    <a:moveTo>
                      <a:pt x="21600" y="21399"/>
                    </a:moveTo>
                    <a:cubicBezTo>
                      <a:pt x="21600" y="14641"/>
                      <a:pt x="20714" y="6540"/>
                      <a:pt x="20597" y="325"/>
                    </a:cubicBezTo>
                    <a:cubicBezTo>
                      <a:pt x="13874" y="-42"/>
                      <a:pt x="6603" y="-201"/>
                      <a:pt x="0" y="411"/>
                    </a:cubicBezTo>
                    <a:cubicBezTo>
                      <a:pt x="771" y="6724"/>
                      <a:pt x="1612" y="13779"/>
                      <a:pt x="1316" y="20126"/>
                    </a:cubicBezTo>
                  </a:path>
                </a:pathLst>
              </a:custGeom>
              <a:grpFill/>
              <a:ln w="38100" cap="flat">
                <a:solidFill>
                  <a:srgbClr val="46537A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z="3000">
                    <a:solidFill>
                      <a:srgbClr val="FFFFFF"/>
                    </a:solidFill>
                    <a:effectLst>
                      <a:outerShdw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3" name="chenying0907 23">
                <a:extLst>
                  <a:ext uri="{FF2B5EF4-FFF2-40B4-BE49-F238E27FC236}">
                    <a16:creationId xmlns:a16="http://schemas.microsoft.com/office/drawing/2014/main" id="{BCE617EA-3C39-47B5-A7CD-2BDB7D030D59}"/>
                  </a:ext>
                </a:extLst>
              </p:cNvPr>
              <p:cNvSpPr/>
              <p:nvPr/>
            </p:nvSpPr>
            <p:spPr>
              <a:xfrm>
                <a:off x="12700" y="889000"/>
                <a:ext cx="200707" cy="23429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472" y="7302"/>
                      <a:pt x="6555" y="15634"/>
                      <a:pt x="11604" y="21600"/>
                    </a:cubicBezTo>
                    <a:cubicBezTo>
                      <a:pt x="14587" y="14593"/>
                      <a:pt x="19470" y="7960"/>
                      <a:pt x="21600" y="709"/>
                    </a:cubicBezTo>
                  </a:path>
                </a:pathLst>
              </a:custGeom>
              <a:grpFill/>
              <a:ln w="38100" cap="flat">
                <a:solidFill>
                  <a:srgbClr val="46537A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z="3000">
                    <a:solidFill>
                      <a:srgbClr val="FFFFFF"/>
                    </a:solidFill>
                    <a:effectLst>
                      <a:outerShdw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  <p:sp>
          <p:nvSpPr>
            <p:cNvPr id="7" name="chenying0907 109">
              <a:extLst>
                <a:ext uri="{FF2B5EF4-FFF2-40B4-BE49-F238E27FC236}">
                  <a16:creationId xmlns:a16="http://schemas.microsoft.com/office/drawing/2014/main" id="{CC44540D-31C2-41EA-BB49-12B9E6131089}"/>
                </a:ext>
              </a:extLst>
            </p:cNvPr>
            <p:cNvSpPr/>
            <p:nvPr/>
          </p:nvSpPr>
          <p:spPr>
            <a:xfrm rot="19960150">
              <a:off x="953326" y="1604200"/>
              <a:ext cx="3203818" cy="30510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4" h="21252" extrusionOk="0">
                  <a:moveTo>
                    <a:pt x="0" y="11486"/>
                  </a:moveTo>
                  <a:cubicBezTo>
                    <a:pt x="6297" y="11810"/>
                    <a:pt x="8452" y="9094"/>
                    <a:pt x="10432" y="6445"/>
                  </a:cubicBezTo>
                  <a:cubicBezTo>
                    <a:pt x="11413" y="5133"/>
                    <a:pt x="12361" y="62"/>
                    <a:pt x="14424" y="1"/>
                  </a:cubicBezTo>
                  <a:cubicBezTo>
                    <a:pt x="15769" y="-39"/>
                    <a:pt x="16223" y="2237"/>
                    <a:pt x="16082" y="3272"/>
                  </a:cubicBezTo>
                  <a:cubicBezTo>
                    <a:pt x="15861" y="4889"/>
                    <a:pt x="14041" y="6135"/>
                    <a:pt x="14194" y="7965"/>
                  </a:cubicBezTo>
                  <a:cubicBezTo>
                    <a:pt x="14390" y="10301"/>
                    <a:pt x="17861" y="9673"/>
                    <a:pt x="19260" y="10227"/>
                  </a:cubicBezTo>
                  <a:cubicBezTo>
                    <a:pt x="19766" y="10428"/>
                    <a:pt x="21231" y="11033"/>
                    <a:pt x="21376" y="11673"/>
                  </a:cubicBezTo>
                  <a:cubicBezTo>
                    <a:pt x="21570" y="12535"/>
                    <a:pt x="20193" y="13225"/>
                    <a:pt x="19575" y="13518"/>
                  </a:cubicBezTo>
                  <a:cubicBezTo>
                    <a:pt x="20100" y="13794"/>
                    <a:pt x="21600" y="14815"/>
                    <a:pt x="21175" y="15661"/>
                  </a:cubicBezTo>
                  <a:cubicBezTo>
                    <a:pt x="20946" y="16116"/>
                    <a:pt x="20069" y="16279"/>
                    <a:pt x="19912" y="16721"/>
                  </a:cubicBezTo>
                  <a:cubicBezTo>
                    <a:pt x="19755" y="17170"/>
                    <a:pt x="20477" y="17215"/>
                    <a:pt x="20793" y="17467"/>
                  </a:cubicBezTo>
                  <a:cubicBezTo>
                    <a:pt x="21207" y="17798"/>
                    <a:pt x="21392" y="18222"/>
                    <a:pt x="21094" y="18674"/>
                  </a:cubicBezTo>
                  <a:cubicBezTo>
                    <a:pt x="20996" y="18822"/>
                    <a:pt x="20711" y="18995"/>
                    <a:pt x="20448" y="19175"/>
                  </a:cubicBezTo>
                  <a:cubicBezTo>
                    <a:pt x="20191" y="19349"/>
                    <a:pt x="19956" y="19529"/>
                    <a:pt x="19937" y="19697"/>
                  </a:cubicBezTo>
                  <a:cubicBezTo>
                    <a:pt x="19902" y="20016"/>
                    <a:pt x="20352" y="20019"/>
                    <a:pt x="20495" y="20232"/>
                  </a:cubicBezTo>
                  <a:cubicBezTo>
                    <a:pt x="21389" y="21561"/>
                    <a:pt x="18668" y="21213"/>
                    <a:pt x="18243" y="21207"/>
                  </a:cubicBezTo>
                  <a:cubicBezTo>
                    <a:pt x="15548" y="21174"/>
                    <a:pt x="12492" y="21415"/>
                    <a:pt x="9278" y="20028"/>
                  </a:cubicBezTo>
                  <a:cubicBezTo>
                    <a:pt x="6757" y="18941"/>
                    <a:pt x="4040" y="19440"/>
                    <a:pt x="1192" y="19163"/>
                  </a:cubicBezTo>
                </a:path>
              </a:pathLst>
            </a:custGeom>
            <a:grpFill/>
            <a:ln w="38100">
              <a:solidFill>
                <a:srgbClr val="46537A"/>
              </a:solidFill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D7523EEB-7AF6-4A90-B153-5F34B747BB5D}"/>
              </a:ext>
            </a:extLst>
          </p:cNvPr>
          <p:cNvSpPr txBox="1"/>
          <p:nvPr/>
        </p:nvSpPr>
        <p:spPr>
          <a:xfrm>
            <a:off x="1830937" y="927112"/>
            <a:ext cx="9806910" cy="1420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TW" altLang="en-US" sz="2000" dirty="0">
                <a:solidFill>
                  <a:schemeClr val="tx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一開始的主題「博客來網路書店排行榜」，過程因為博客來網頁改版過導致我們原本輸入的程式碼跑不出結果，上網</a:t>
            </a:r>
            <a:r>
              <a:rPr kumimoji="1" lang="en-US" altLang="zh-TW" sz="2000" dirty="0">
                <a:solidFill>
                  <a:schemeClr val="tx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google</a:t>
            </a:r>
            <a:r>
              <a:rPr kumimoji="1" lang="zh-TW" altLang="en-US" sz="2000" dirty="0">
                <a:solidFill>
                  <a:schemeClr val="tx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後還是無法順利解決問題，無法下載所有網站資料</a:t>
            </a:r>
            <a:r>
              <a:rPr kumimoji="1" lang="en-US" altLang="zh-TW" sz="2000" dirty="0">
                <a:solidFill>
                  <a:schemeClr val="tx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kumimoji="1" lang="zh-TW" altLang="en-US" sz="2000" dirty="0">
                <a:solidFill>
                  <a:schemeClr val="tx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只下載的了前九個分類，總共卻有二十二個分類</a:t>
            </a:r>
            <a:r>
              <a:rPr kumimoji="1" lang="en-US" altLang="zh-TW" sz="2000" dirty="0">
                <a:solidFill>
                  <a:schemeClr val="tx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4F4812E2-AA68-4279-8E5D-2355F3268C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876" t="7024" r="48447" b="-1"/>
          <a:stretch/>
        </p:blipFill>
        <p:spPr>
          <a:xfrm>
            <a:off x="228867" y="2476970"/>
            <a:ext cx="3801871" cy="179398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A3282E4C-0341-40C3-9480-163132DE86B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104" r="24060" b="21998"/>
          <a:stretch/>
        </p:blipFill>
        <p:spPr>
          <a:xfrm>
            <a:off x="232923" y="4325992"/>
            <a:ext cx="3801871" cy="243180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2A61E307-2BA7-424D-9B9B-B7032CB330B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268" r="39601" b="4432"/>
          <a:stretch/>
        </p:blipFill>
        <p:spPr>
          <a:xfrm>
            <a:off x="4294404" y="3304231"/>
            <a:ext cx="3801870" cy="219994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FBE124E7-56DF-49A0-A530-F2C21A930E3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104" t="80437" r="24060"/>
          <a:stretch/>
        </p:blipFill>
        <p:spPr>
          <a:xfrm>
            <a:off x="4294404" y="2591554"/>
            <a:ext cx="3801871" cy="60990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8F3A50C1-037E-4B8D-93D7-33B92649BDC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42060"/>
          <a:stretch/>
        </p:blipFill>
        <p:spPr>
          <a:xfrm>
            <a:off x="8510773" y="2526576"/>
            <a:ext cx="3371004" cy="288039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91401F5A-BD57-41FE-A4ED-B6E19450D34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4047" y="1101543"/>
            <a:ext cx="1055577" cy="1214513"/>
          </a:xfrm>
          <a:prstGeom prst="rect">
            <a:avLst/>
          </a:prstGeom>
        </p:spPr>
      </p:pic>
      <p:pic>
        <p:nvPicPr>
          <p:cNvPr id="2" name="圖片 1">
            <a:extLst>
              <a:ext uri="{FF2B5EF4-FFF2-40B4-BE49-F238E27FC236}">
                <a16:creationId xmlns:a16="http://schemas.microsoft.com/office/drawing/2014/main" id="{EF2DF517-CAAE-4B90-8825-BB5CBF48A16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64776" y="5184820"/>
            <a:ext cx="2462997" cy="2133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300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9">
            <a:extLst>
              <a:ext uri="{FF2B5EF4-FFF2-40B4-BE49-F238E27FC236}">
                <a16:creationId xmlns:a16="http://schemas.microsoft.com/office/drawing/2014/main" id="{20F6CD97-DBB7-43E6-8458-F647F229A50A}"/>
              </a:ext>
            </a:extLst>
          </p:cNvPr>
          <p:cNvSpPr txBox="1"/>
          <p:nvPr/>
        </p:nvSpPr>
        <p:spPr>
          <a:xfrm>
            <a:off x="1814827" y="311480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zh-TW" altLang="en-US" sz="3200" dirty="0">
                <a:solidFill>
                  <a:schemeClr val="tx2">
                    <a:lumMod val="75000"/>
                  </a:schemeClr>
                </a:solidFill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</a:rPr>
              <a:t>心得分享</a:t>
            </a:r>
            <a:endParaRPr kumimoji="1" lang="en-US" altLang="zh-TW" sz="3200" dirty="0">
              <a:solidFill>
                <a:schemeClr val="tx2">
                  <a:lumMod val="75000"/>
                </a:schemeClr>
              </a:solidFill>
              <a:latin typeface="萝莉体 第二版" panose="02000500000000000000" pitchFamily="2" charset="-122"/>
              <a:ea typeface="萝莉体 第二版" panose="02000500000000000000" pitchFamily="2" charset="-122"/>
              <a:cs typeface="萝莉体 第二版" panose="02000500000000000000" pitchFamily="2" charset="-122"/>
            </a:endParaRPr>
          </a:p>
        </p:txBody>
      </p:sp>
      <p:grpSp>
        <p:nvGrpSpPr>
          <p:cNvPr id="5" name="组 10">
            <a:extLst>
              <a:ext uri="{FF2B5EF4-FFF2-40B4-BE49-F238E27FC236}">
                <a16:creationId xmlns:a16="http://schemas.microsoft.com/office/drawing/2014/main" id="{65245294-9D0C-4413-9E8D-ADBA2338FF17}"/>
              </a:ext>
            </a:extLst>
          </p:cNvPr>
          <p:cNvGrpSpPr/>
          <p:nvPr/>
        </p:nvGrpSpPr>
        <p:grpSpPr>
          <a:xfrm>
            <a:off x="63718" y="153506"/>
            <a:ext cx="1375831" cy="1398104"/>
            <a:chOff x="953326" y="1604200"/>
            <a:chExt cx="3203818" cy="3649107"/>
          </a:xfrm>
          <a:solidFill>
            <a:srgbClr val="F8F6F3"/>
          </a:solidFill>
        </p:grpSpPr>
        <p:grpSp>
          <p:nvGrpSpPr>
            <p:cNvPr id="6" name="Group 24">
              <a:extLst>
                <a:ext uri="{FF2B5EF4-FFF2-40B4-BE49-F238E27FC236}">
                  <a16:creationId xmlns:a16="http://schemas.microsoft.com/office/drawing/2014/main" id="{AAFF6E30-76C2-4A99-8051-E04680A0D057}"/>
                </a:ext>
              </a:extLst>
            </p:cNvPr>
            <p:cNvGrpSpPr/>
            <p:nvPr/>
          </p:nvGrpSpPr>
          <p:grpSpPr>
            <a:xfrm rot="19960150">
              <a:off x="3473071" y="1919475"/>
              <a:ext cx="660855" cy="3333832"/>
              <a:chOff x="0" y="-1"/>
              <a:chExt cx="222665" cy="1123294"/>
            </a:xfrm>
            <a:grpFill/>
          </p:grpSpPr>
          <p:sp>
            <p:nvSpPr>
              <p:cNvPr id="8" name="chenying0907 20">
                <a:extLst>
                  <a:ext uri="{FF2B5EF4-FFF2-40B4-BE49-F238E27FC236}">
                    <a16:creationId xmlns:a16="http://schemas.microsoft.com/office/drawing/2014/main" id="{59B35C34-5FC4-49D8-B86E-FC5499189E5B}"/>
                  </a:ext>
                </a:extLst>
              </p:cNvPr>
              <p:cNvSpPr/>
              <p:nvPr/>
            </p:nvSpPr>
            <p:spPr>
              <a:xfrm>
                <a:off x="12679" y="165100"/>
                <a:ext cx="209986" cy="742430"/>
              </a:xfrm>
              <a:custGeom>
                <a:avLst/>
                <a:gdLst>
                  <a:gd name="connsiteX0" fmla="*/ 19779 w 20578"/>
                  <a:gd name="connsiteY0" fmla="*/ 21600 h 21600"/>
                  <a:gd name="connsiteX1" fmla="*/ 19877 w 20578"/>
                  <a:gd name="connsiteY1" fmla="*/ 17107 h 21600"/>
                  <a:gd name="connsiteX2" fmla="*/ 15824 w 20578"/>
                  <a:gd name="connsiteY2" fmla="*/ 0 h 21600"/>
                  <a:gd name="connsiteX3" fmla="*/ 1 w 20578"/>
                  <a:gd name="connsiteY3" fmla="*/ 0 h 21600"/>
                  <a:gd name="connsiteX4" fmla="*/ 775 w 20578"/>
                  <a:gd name="connsiteY4" fmla="*/ 1843 h 21600"/>
                  <a:gd name="connsiteX5" fmla="*/ 1506 w 20578"/>
                  <a:gd name="connsiteY5" fmla="*/ 15903 h 21600"/>
                  <a:gd name="connsiteX6" fmla="*/ 37 w 20578"/>
                  <a:gd name="connsiteY6" fmla="*/ 21376 h 21600"/>
                  <a:gd name="connsiteX0" fmla="*/ 19781 w 20580"/>
                  <a:gd name="connsiteY0" fmla="*/ 21600 h 21600"/>
                  <a:gd name="connsiteX1" fmla="*/ 19879 w 20580"/>
                  <a:gd name="connsiteY1" fmla="*/ 17107 h 21600"/>
                  <a:gd name="connsiteX2" fmla="*/ 15826 w 20580"/>
                  <a:gd name="connsiteY2" fmla="*/ 0 h 21600"/>
                  <a:gd name="connsiteX3" fmla="*/ 3 w 20580"/>
                  <a:gd name="connsiteY3" fmla="*/ 0 h 21600"/>
                  <a:gd name="connsiteX4" fmla="*/ 777 w 20580"/>
                  <a:gd name="connsiteY4" fmla="*/ 1843 h 21600"/>
                  <a:gd name="connsiteX5" fmla="*/ 1362 w 20580"/>
                  <a:gd name="connsiteY5" fmla="*/ 16761 h 21600"/>
                  <a:gd name="connsiteX6" fmla="*/ 39 w 20580"/>
                  <a:gd name="connsiteY6" fmla="*/ 21376 h 21600"/>
                  <a:gd name="connsiteX0" fmla="*/ 19781 w 20580"/>
                  <a:gd name="connsiteY0" fmla="*/ 22107 h 22107"/>
                  <a:gd name="connsiteX1" fmla="*/ 19879 w 20580"/>
                  <a:gd name="connsiteY1" fmla="*/ 17614 h 22107"/>
                  <a:gd name="connsiteX2" fmla="*/ 16092 w 20580"/>
                  <a:gd name="connsiteY2" fmla="*/ 1554 h 22107"/>
                  <a:gd name="connsiteX3" fmla="*/ 15826 w 20580"/>
                  <a:gd name="connsiteY3" fmla="*/ 507 h 22107"/>
                  <a:gd name="connsiteX4" fmla="*/ 3 w 20580"/>
                  <a:gd name="connsiteY4" fmla="*/ 507 h 22107"/>
                  <a:gd name="connsiteX5" fmla="*/ 777 w 20580"/>
                  <a:gd name="connsiteY5" fmla="*/ 2350 h 22107"/>
                  <a:gd name="connsiteX6" fmla="*/ 1362 w 20580"/>
                  <a:gd name="connsiteY6" fmla="*/ 17268 h 22107"/>
                  <a:gd name="connsiteX7" fmla="*/ 39 w 20580"/>
                  <a:gd name="connsiteY7" fmla="*/ 21883 h 22107"/>
                  <a:gd name="connsiteX0" fmla="*/ 19781 w 20580"/>
                  <a:gd name="connsiteY0" fmla="*/ 21600 h 21600"/>
                  <a:gd name="connsiteX1" fmla="*/ 19879 w 20580"/>
                  <a:gd name="connsiteY1" fmla="*/ 17107 h 21600"/>
                  <a:gd name="connsiteX2" fmla="*/ 17646 w 20580"/>
                  <a:gd name="connsiteY2" fmla="*/ 7130 h 21600"/>
                  <a:gd name="connsiteX3" fmla="*/ 16092 w 20580"/>
                  <a:gd name="connsiteY3" fmla="*/ 1047 h 21600"/>
                  <a:gd name="connsiteX4" fmla="*/ 15826 w 20580"/>
                  <a:gd name="connsiteY4" fmla="*/ 0 h 21600"/>
                  <a:gd name="connsiteX5" fmla="*/ 3 w 20580"/>
                  <a:gd name="connsiteY5" fmla="*/ 0 h 21600"/>
                  <a:gd name="connsiteX6" fmla="*/ 777 w 20580"/>
                  <a:gd name="connsiteY6" fmla="*/ 1843 h 21600"/>
                  <a:gd name="connsiteX7" fmla="*/ 1362 w 20580"/>
                  <a:gd name="connsiteY7" fmla="*/ 16761 h 21600"/>
                  <a:gd name="connsiteX8" fmla="*/ 39 w 20580"/>
                  <a:gd name="connsiteY8" fmla="*/ 21376 h 21600"/>
                  <a:gd name="connsiteX0" fmla="*/ 19781 w 20655"/>
                  <a:gd name="connsiteY0" fmla="*/ 21600 h 21600"/>
                  <a:gd name="connsiteX1" fmla="*/ 19879 w 20655"/>
                  <a:gd name="connsiteY1" fmla="*/ 17107 h 21600"/>
                  <a:gd name="connsiteX2" fmla="*/ 16092 w 20655"/>
                  <a:gd name="connsiteY2" fmla="*/ 1047 h 21600"/>
                  <a:gd name="connsiteX3" fmla="*/ 15826 w 20655"/>
                  <a:gd name="connsiteY3" fmla="*/ 0 h 21600"/>
                  <a:gd name="connsiteX4" fmla="*/ 3 w 20655"/>
                  <a:gd name="connsiteY4" fmla="*/ 0 h 21600"/>
                  <a:gd name="connsiteX5" fmla="*/ 777 w 20655"/>
                  <a:gd name="connsiteY5" fmla="*/ 1843 h 21600"/>
                  <a:gd name="connsiteX6" fmla="*/ 1362 w 20655"/>
                  <a:gd name="connsiteY6" fmla="*/ 16761 h 21600"/>
                  <a:gd name="connsiteX7" fmla="*/ 39 w 20655"/>
                  <a:gd name="connsiteY7" fmla="*/ 21376 h 21600"/>
                  <a:gd name="connsiteX0" fmla="*/ 19781 w 20655"/>
                  <a:gd name="connsiteY0" fmla="*/ 21600 h 21600"/>
                  <a:gd name="connsiteX1" fmla="*/ 19879 w 20655"/>
                  <a:gd name="connsiteY1" fmla="*/ 17107 h 21600"/>
                  <a:gd name="connsiteX2" fmla="*/ 17432 w 20655"/>
                  <a:gd name="connsiteY2" fmla="*/ 7098 h 21600"/>
                  <a:gd name="connsiteX3" fmla="*/ 16092 w 20655"/>
                  <a:gd name="connsiteY3" fmla="*/ 1047 h 21600"/>
                  <a:gd name="connsiteX4" fmla="*/ 15826 w 20655"/>
                  <a:gd name="connsiteY4" fmla="*/ 0 h 21600"/>
                  <a:gd name="connsiteX5" fmla="*/ 3 w 20655"/>
                  <a:gd name="connsiteY5" fmla="*/ 0 h 21600"/>
                  <a:gd name="connsiteX6" fmla="*/ 777 w 20655"/>
                  <a:gd name="connsiteY6" fmla="*/ 1843 h 21600"/>
                  <a:gd name="connsiteX7" fmla="*/ 1362 w 20655"/>
                  <a:gd name="connsiteY7" fmla="*/ 16761 h 21600"/>
                  <a:gd name="connsiteX8" fmla="*/ 39 w 20655"/>
                  <a:gd name="connsiteY8" fmla="*/ 21376 h 21600"/>
                  <a:gd name="connsiteX0" fmla="*/ 19781 w 20655"/>
                  <a:gd name="connsiteY0" fmla="*/ 21600 h 21600"/>
                  <a:gd name="connsiteX1" fmla="*/ 19879 w 20655"/>
                  <a:gd name="connsiteY1" fmla="*/ 17107 h 21600"/>
                  <a:gd name="connsiteX2" fmla="*/ 16092 w 20655"/>
                  <a:gd name="connsiteY2" fmla="*/ 1047 h 21600"/>
                  <a:gd name="connsiteX3" fmla="*/ 15826 w 20655"/>
                  <a:gd name="connsiteY3" fmla="*/ 0 h 21600"/>
                  <a:gd name="connsiteX4" fmla="*/ 3 w 20655"/>
                  <a:gd name="connsiteY4" fmla="*/ 0 h 21600"/>
                  <a:gd name="connsiteX5" fmla="*/ 777 w 20655"/>
                  <a:gd name="connsiteY5" fmla="*/ 1843 h 21600"/>
                  <a:gd name="connsiteX6" fmla="*/ 1362 w 20655"/>
                  <a:gd name="connsiteY6" fmla="*/ 16761 h 21600"/>
                  <a:gd name="connsiteX7" fmla="*/ 39 w 20655"/>
                  <a:gd name="connsiteY7" fmla="*/ 21376 h 21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0655" h="21600" extrusionOk="0">
                    <a:moveTo>
                      <a:pt x="19781" y="21600"/>
                    </a:moveTo>
                    <a:cubicBezTo>
                      <a:pt x="21310" y="19799"/>
                      <a:pt x="20494" y="20533"/>
                      <a:pt x="19879" y="17107"/>
                    </a:cubicBezTo>
                    <a:cubicBezTo>
                      <a:pt x="19264" y="13682"/>
                      <a:pt x="16767" y="3898"/>
                      <a:pt x="16092" y="1047"/>
                    </a:cubicBezTo>
                    <a:cubicBezTo>
                      <a:pt x="15789" y="-141"/>
                      <a:pt x="18507" y="174"/>
                      <a:pt x="15826" y="0"/>
                    </a:cubicBezTo>
                    <a:lnTo>
                      <a:pt x="3" y="0"/>
                    </a:lnTo>
                    <a:lnTo>
                      <a:pt x="777" y="1843"/>
                    </a:lnTo>
                    <a:cubicBezTo>
                      <a:pt x="765" y="4727"/>
                      <a:pt x="1073" y="13883"/>
                      <a:pt x="1362" y="16761"/>
                    </a:cubicBezTo>
                    <a:cubicBezTo>
                      <a:pt x="1544" y="18573"/>
                      <a:pt x="-290" y="19629"/>
                      <a:pt x="39" y="21376"/>
                    </a:cubicBezTo>
                  </a:path>
                </a:pathLst>
              </a:custGeom>
              <a:solidFill>
                <a:schemeClr val="accent4"/>
              </a:solidFill>
              <a:ln w="38100" cap="flat">
                <a:solidFill>
                  <a:srgbClr val="46537A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z="3000">
                    <a:solidFill>
                      <a:srgbClr val="FFFFFF"/>
                    </a:solidFill>
                    <a:effectLst>
                      <a:outerShdw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0" name="chenying0907 21">
                <a:extLst>
                  <a:ext uri="{FF2B5EF4-FFF2-40B4-BE49-F238E27FC236}">
                    <a16:creationId xmlns:a16="http://schemas.microsoft.com/office/drawing/2014/main" id="{586FE938-61F3-4C4C-86CF-6D66E7E9C591}"/>
                  </a:ext>
                </a:extLst>
              </p:cNvPr>
              <p:cNvSpPr/>
              <p:nvPr/>
            </p:nvSpPr>
            <p:spPr>
              <a:xfrm>
                <a:off x="12700" y="889000"/>
                <a:ext cx="199716" cy="175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7274" extrusionOk="0">
                    <a:moveTo>
                      <a:pt x="21600" y="0"/>
                    </a:moveTo>
                    <a:cubicBezTo>
                      <a:pt x="18923" y="21600"/>
                      <a:pt x="5182" y="19974"/>
                      <a:pt x="0" y="11161"/>
                    </a:cubicBezTo>
                  </a:path>
                </a:pathLst>
              </a:custGeom>
              <a:grpFill/>
              <a:ln w="38100" cap="flat">
                <a:solidFill>
                  <a:srgbClr val="46537A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z="3000">
                    <a:solidFill>
                      <a:srgbClr val="FFFFFF"/>
                    </a:solidFill>
                    <a:effectLst>
                      <a:outerShdw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1" name="chenying0907 22">
                <a:extLst>
                  <a:ext uri="{FF2B5EF4-FFF2-40B4-BE49-F238E27FC236}">
                    <a16:creationId xmlns:a16="http://schemas.microsoft.com/office/drawing/2014/main" id="{A91D60FD-EA47-4C9F-94C6-198355838D1B}"/>
                  </a:ext>
                </a:extLst>
              </p:cNvPr>
              <p:cNvSpPr/>
              <p:nvPr/>
            </p:nvSpPr>
            <p:spPr>
              <a:xfrm>
                <a:off x="0" y="-1"/>
                <a:ext cx="169627" cy="1569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399" extrusionOk="0">
                    <a:moveTo>
                      <a:pt x="21600" y="21399"/>
                    </a:moveTo>
                    <a:cubicBezTo>
                      <a:pt x="21600" y="14641"/>
                      <a:pt x="20714" y="6540"/>
                      <a:pt x="20597" y="325"/>
                    </a:cubicBezTo>
                    <a:cubicBezTo>
                      <a:pt x="13874" y="-42"/>
                      <a:pt x="6603" y="-201"/>
                      <a:pt x="0" y="411"/>
                    </a:cubicBezTo>
                    <a:cubicBezTo>
                      <a:pt x="771" y="6724"/>
                      <a:pt x="1612" y="13779"/>
                      <a:pt x="1316" y="20126"/>
                    </a:cubicBezTo>
                  </a:path>
                </a:pathLst>
              </a:custGeom>
              <a:grpFill/>
              <a:ln w="38100" cap="flat">
                <a:solidFill>
                  <a:srgbClr val="46537A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z="3000">
                    <a:solidFill>
                      <a:srgbClr val="FFFFFF"/>
                    </a:solidFill>
                    <a:effectLst>
                      <a:outerShdw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3" name="chenying0907 23">
                <a:extLst>
                  <a:ext uri="{FF2B5EF4-FFF2-40B4-BE49-F238E27FC236}">
                    <a16:creationId xmlns:a16="http://schemas.microsoft.com/office/drawing/2014/main" id="{BCE617EA-3C39-47B5-A7CD-2BDB7D030D59}"/>
                  </a:ext>
                </a:extLst>
              </p:cNvPr>
              <p:cNvSpPr/>
              <p:nvPr/>
            </p:nvSpPr>
            <p:spPr>
              <a:xfrm>
                <a:off x="12700" y="889000"/>
                <a:ext cx="200707" cy="23429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472" y="7302"/>
                      <a:pt x="6555" y="15634"/>
                      <a:pt x="11604" y="21600"/>
                    </a:cubicBezTo>
                    <a:cubicBezTo>
                      <a:pt x="14587" y="14593"/>
                      <a:pt x="19470" y="7960"/>
                      <a:pt x="21600" y="709"/>
                    </a:cubicBezTo>
                  </a:path>
                </a:pathLst>
              </a:custGeom>
              <a:grpFill/>
              <a:ln w="38100" cap="flat">
                <a:solidFill>
                  <a:srgbClr val="46537A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z="3000">
                    <a:solidFill>
                      <a:srgbClr val="FFFFFF"/>
                    </a:solidFill>
                    <a:effectLst>
                      <a:outerShdw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  <p:sp>
          <p:nvSpPr>
            <p:cNvPr id="7" name="chenying0907 109">
              <a:extLst>
                <a:ext uri="{FF2B5EF4-FFF2-40B4-BE49-F238E27FC236}">
                  <a16:creationId xmlns:a16="http://schemas.microsoft.com/office/drawing/2014/main" id="{CC44540D-31C2-41EA-BB49-12B9E6131089}"/>
                </a:ext>
              </a:extLst>
            </p:cNvPr>
            <p:cNvSpPr/>
            <p:nvPr/>
          </p:nvSpPr>
          <p:spPr>
            <a:xfrm rot="19960150">
              <a:off x="953326" y="1604200"/>
              <a:ext cx="3203818" cy="30510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4" h="21252" extrusionOk="0">
                  <a:moveTo>
                    <a:pt x="0" y="11486"/>
                  </a:moveTo>
                  <a:cubicBezTo>
                    <a:pt x="6297" y="11810"/>
                    <a:pt x="8452" y="9094"/>
                    <a:pt x="10432" y="6445"/>
                  </a:cubicBezTo>
                  <a:cubicBezTo>
                    <a:pt x="11413" y="5133"/>
                    <a:pt x="12361" y="62"/>
                    <a:pt x="14424" y="1"/>
                  </a:cubicBezTo>
                  <a:cubicBezTo>
                    <a:pt x="15769" y="-39"/>
                    <a:pt x="16223" y="2237"/>
                    <a:pt x="16082" y="3272"/>
                  </a:cubicBezTo>
                  <a:cubicBezTo>
                    <a:pt x="15861" y="4889"/>
                    <a:pt x="14041" y="6135"/>
                    <a:pt x="14194" y="7965"/>
                  </a:cubicBezTo>
                  <a:cubicBezTo>
                    <a:pt x="14390" y="10301"/>
                    <a:pt x="17861" y="9673"/>
                    <a:pt x="19260" y="10227"/>
                  </a:cubicBezTo>
                  <a:cubicBezTo>
                    <a:pt x="19766" y="10428"/>
                    <a:pt x="21231" y="11033"/>
                    <a:pt x="21376" y="11673"/>
                  </a:cubicBezTo>
                  <a:cubicBezTo>
                    <a:pt x="21570" y="12535"/>
                    <a:pt x="20193" y="13225"/>
                    <a:pt x="19575" y="13518"/>
                  </a:cubicBezTo>
                  <a:cubicBezTo>
                    <a:pt x="20100" y="13794"/>
                    <a:pt x="21600" y="14815"/>
                    <a:pt x="21175" y="15661"/>
                  </a:cubicBezTo>
                  <a:cubicBezTo>
                    <a:pt x="20946" y="16116"/>
                    <a:pt x="20069" y="16279"/>
                    <a:pt x="19912" y="16721"/>
                  </a:cubicBezTo>
                  <a:cubicBezTo>
                    <a:pt x="19755" y="17170"/>
                    <a:pt x="20477" y="17215"/>
                    <a:pt x="20793" y="17467"/>
                  </a:cubicBezTo>
                  <a:cubicBezTo>
                    <a:pt x="21207" y="17798"/>
                    <a:pt x="21392" y="18222"/>
                    <a:pt x="21094" y="18674"/>
                  </a:cubicBezTo>
                  <a:cubicBezTo>
                    <a:pt x="20996" y="18822"/>
                    <a:pt x="20711" y="18995"/>
                    <a:pt x="20448" y="19175"/>
                  </a:cubicBezTo>
                  <a:cubicBezTo>
                    <a:pt x="20191" y="19349"/>
                    <a:pt x="19956" y="19529"/>
                    <a:pt x="19937" y="19697"/>
                  </a:cubicBezTo>
                  <a:cubicBezTo>
                    <a:pt x="19902" y="20016"/>
                    <a:pt x="20352" y="20019"/>
                    <a:pt x="20495" y="20232"/>
                  </a:cubicBezTo>
                  <a:cubicBezTo>
                    <a:pt x="21389" y="21561"/>
                    <a:pt x="18668" y="21213"/>
                    <a:pt x="18243" y="21207"/>
                  </a:cubicBezTo>
                  <a:cubicBezTo>
                    <a:pt x="15548" y="21174"/>
                    <a:pt x="12492" y="21415"/>
                    <a:pt x="9278" y="20028"/>
                  </a:cubicBezTo>
                  <a:cubicBezTo>
                    <a:pt x="6757" y="18941"/>
                    <a:pt x="4040" y="19440"/>
                    <a:pt x="1192" y="19163"/>
                  </a:cubicBezTo>
                </a:path>
              </a:pathLst>
            </a:custGeom>
            <a:grpFill/>
            <a:ln w="38100">
              <a:solidFill>
                <a:srgbClr val="46537A"/>
              </a:solidFill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D7523EEB-7AF6-4A90-B153-5F34B747BB5D}"/>
              </a:ext>
            </a:extLst>
          </p:cNvPr>
          <p:cNvSpPr txBox="1"/>
          <p:nvPr/>
        </p:nvSpPr>
        <p:spPr>
          <a:xfrm>
            <a:off x="1346908" y="1251774"/>
            <a:ext cx="9369287" cy="39024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TW" altLang="en-US" sz="2400" dirty="0">
                <a:solidFill>
                  <a:schemeClr val="tx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這個學期是第一次接觸有關程式語言相關的課程，一開始覺得很辛苦，還不認識程式語言的情況下要完全理解、馬上操作確實有難度，而期末報告我們需要靠自己的力量用 </a:t>
            </a:r>
            <a:r>
              <a:rPr kumimoji="1" lang="en-US" altLang="zh-TW" sz="2400" dirty="0">
                <a:solidFill>
                  <a:schemeClr val="tx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Python </a:t>
            </a:r>
            <a:r>
              <a:rPr kumimoji="1" lang="zh-TW" altLang="en-US" sz="2400" dirty="0">
                <a:solidFill>
                  <a:schemeClr val="tx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做出一個實際應用，在過程中很茫然、不知所措，也遇到了瓶頸。因為如此我們更換過一次報告主題，幾經波折後終於順利地將</a:t>
            </a:r>
            <a:r>
              <a:rPr kumimoji="1" lang="zh-TW" altLang="en-US" sz="2400" b="1" dirty="0">
                <a:solidFill>
                  <a:schemeClr val="tx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「</a:t>
            </a:r>
            <a:r>
              <a:rPr kumimoji="1" lang="en-US" altLang="zh-TW" sz="2400" b="1" dirty="0">
                <a:solidFill>
                  <a:schemeClr val="tx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LINE </a:t>
            </a:r>
            <a:r>
              <a:rPr kumimoji="1" lang="zh-TW" altLang="en-US" sz="2400" b="1" dirty="0">
                <a:solidFill>
                  <a:schemeClr val="tx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貼圖收集器」</a:t>
            </a:r>
            <a:r>
              <a:rPr kumimoji="1" lang="zh-TW" altLang="en-US" sz="2400" dirty="0">
                <a:solidFill>
                  <a:schemeClr val="tx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製作出來。透過這次報告也深刻體會到程式語言神奇的地方，而且現在 </a:t>
            </a:r>
            <a:r>
              <a:rPr kumimoji="1" lang="en-US" altLang="zh-TW" sz="2400" dirty="0">
                <a:solidFill>
                  <a:schemeClr val="tx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Python </a:t>
            </a:r>
            <a:r>
              <a:rPr kumimoji="1" lang="zh-TW" altLang="en-US" sz="2400" dirty="0">
                <a:solidFill>
                  <a:schemeClr val="tx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已經是基本需要具備的能力 了，未來有機會也會再深入學習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  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30319ED5-FF93-4834-BA88-60C2C3D2EC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4784" y="4811097"/>
            <a:ext cx="2191163" cy="1895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027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9">
            <a:extLst>
              <a:ext uri="{FF2B5EF4-FFF2-40B4-BE49-F238E27FC236}">
                <a16:creationId xmlns:a16="http://schemas.microsoft.com/office/drawing/2014/main" id="{20F6CD97-DBB7-43E6-8458-F647F229A50A}"/>
              </a:ext>
            </a:extLst>
          </p:cNvPr>
          <p:cNvSpPr txBox="1"/>
          <p:nvPr/>
        </p:nvSpPr>
        <p:spPr>
          <a:xfrm>
            <a:off x="1814827" y="311480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zh-TW" altLang="en-US" sz="3200" dirty="0">
                <a:solidFill>
                  <a:schemeClr val="tx2">
                    <a:lumMod val="75000"/>
                  </a:schemeClr>
                </a:solidFill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</a:rPr>
              <a:t>資料來源</a:t>
            </a:r>
            <a:endParaRPr kumimoji="1" lang="en-US" altLang="zh-TW" sz="3200" dirty="0">
              <a:solidFill>
                <a:schemeClr val="tx2">
                  <a:lumMod val="75000"/>
                </a:schemeClr>
              </a:solidFill>
              <a:latin typeface="萝莉体 第二版" panose="02000500000000000000" pitchFamily="2" charset="-122"/>
              <a:ea typeface="萝莉体 第二版" panose="02000500000000000000" pitchFamily="2" charset="-122"/>
              <a:cs typeface="萝莉体 第二版" panose="02000500000000000000" pitchFamily="2" charset="-122"/>
            </a:endParaRPr>
          </a:p>
        </p:txBody>
      </p:sp>
      <p:grpSp>
        <p:nvGrpSpPr>
          <p:cNvPr id="5" name="组 10">
            <a:extLst>
              <a:ext uri="{FF2B5EF4-FFF2-40B4-BE49-F238E27FC236}">
                <a16:creationId xmlns:a16="http://schemas.microsoft.com/office/drawing/2014/main" id="{65245294-9D0C-4413-9E8D-ADBA2338FF17}"/>
              </a:ext>
            </a:extLst>
          </p:cNvPr>
          <p:cNvGrpSpPr/>
          <p:nvPr/>
        </p:nvGrpSpPr>
        <p:grpSpPr>
          <a:xfrm>
            <a:off x="63718" y="153506"/>
            <a:ext cx="1375831" cy="1398104"/>
            <a:chOff x="953326" y="1604200"/>
            <a:chExt cx="3203818" cy="3649107"/>
          </a:xfrm>
          <a:solidFill>
            <a:srgbClr val="F8F6F3"/>
          </a:solidFill>
        </p:grpSpPr>
        <p:grpSp>
          <p:nvGrpSpPr>
            <p:cNvPr id="6" name="Group 24">
              <a:extLst>
                <a:ext uri="{FF2B5EF4-FFF2-40B4-BE49-F238E27FC236}">
                  <a16:creationId xmlns:a16="http://schemas.microsoft.com/office/drawing/2014/main" id="{AAFF6E30-76C2-4A99-8051-E04680A0D057}"/>
                </a:ext>
              </a:extLst>
            </p:cNvPr>
            <p:cNvGrpSpPr/>
            <p:nvPr/>
          </p:nvGrpSpPr>
          <p:grpSpPr>
            <a:xfrm rot="19960150">
              <a:off x="3473071" y="1919475"/>
              <a:ext cx="660855" cy="3333832"/>
              <a:chOff x="0" y="-1"/>
              <a:chExt cx="222665" cy="1123294"/>
            </a:xfrm>
            <a:grpFill/>
          </p:grpSpPr>
          <p:sp>
            <p:nvSpPr>
              <p:cNvPr id="8" name="chenying0907 20">
                <a:extLst>
                  <a:ext uri="{FF2B5EF4-FFF2-40B4-BE49-F238E27FC236}">
                    <a16:creationId xmlns:a16="http://schemas.microsoft.com/office/drawing/2014/main" id="{59B35C34-5FC4-49D8-B86E-FC5499189E5B}"/>
                  </a:ext>
                </a:extLst>
              </p:cNvPr>
              <p:cNvSpPr/>
              <p:nvPr/>
            </p:nvSpPr>
            <p:spPr>
              <a:xfrm>
                <a:off x="12679" y="165100"/>
                <a:ext cx="209986" cy="742430"/>
              </a:xfrm>
              <a:custGeom>
                <a:avLst/>
                <a:gdLst>
                  <a:gd name="connsiteX0" fmla="*/ 19779 w 20578"/>
                  <a:gd name="connsiteY0" fmla="*/ 21600 h 21600"/>
                  <a:gd name="connsiteX1" fmla="*/ 19877 w 20578"/>
                  <a:gd name="connsiteY1" fmla="*/ 17107 h 21600"/>
                  <a:gd name="connsiteX2" fmla="*/ 15824 w 20578"/>
                  <a:gd name="connsiteY2" fmla="*/ 0 h 21600"/>
                  <a:gd name="connsiteX3" fmla="*/ 1 w 20578"/>
                  <a:gd name="connsiteY3" fmla="*/ 0 h 21600"/>
                  <a:gd name="connsiteX4" fmla="*/ 775 w 20578"/>
                  <a:gd name="connsiteY4" fmla="*/ 1843 h 21600"/>
                  <a:gd name="connsiteX5" fmla="*/ 1506 w 20578"/>
                  <a:gd name="connsiteY5" fmla="*/ 15903 h 21600"/>
                  <a:gd name="connsiteX6" fmla="*/ 37 w 20578"/>
                  <a:gd name="connsiteY6" fmla="*/ 21376 h 21600"/>
                  <a:gd name="connsiteX0" fmla="*/ 19781 w 20580"/>
                  <a:gd name="connsiteY0" fmla="*/ 21600 h 21600"/>
                  <a:gd name="connsiteX1" fmla="*/ 19879 w 20580"/>
                  <a:gd name="connsiteY1" fmla="*/ 17107 h 21600"/>
                  <a:gd name="connsiteX2" fmla="*/ 15826 w 20580"/>
                  <a:gd name="connsiteY2" fmla="*/ 0 h 21600"/>
                  <a:gd name="connsiteX3" fmla="*/ 3 w 20580"/>
                  <a:gd name="connsiteY3" fmla="*/ 0 h 21600"/>
                  <a:gd name="connsiteX4" fmla="*/ 777 w 20580"/>
                  <a:gd name="connsiteY4" fmla="*/ 1843 h 21600"/>
                  <a:gd name="connsiteX5" fmla="*/ 1362 w 20580"/>
                  <a:gd name="connsiteY5" fmla="*/ 16761 h 21600"/>
                  <a:gd name="connsiteX6" fmla="*/ 39 w 20580"/>
                  <a:gd name="connsiteY6" fmla="*/ 21376 h 21600"/>
                  <a:gd name="connsiteX0" fmla="*/ 19781 w 20580"/>
                  <a:gd name="connsiteY0" fmla="*/ 22107 h 22107"/>
                  <a:gd name="connsiteX1" fmla="*/ 19879 w 20580"/>
                  <a:gd name="connsiteY1" fmla="*/ 17614 h 22107"/>
                  <a:gd name="connsiteX2" fmla="*/ 16092 w 20580"/>
                  <a:gd name="connsiteY2" fmla="*/ 1554 h 22107"/>
                  <a:gd name="connsiteX3" fmla="*/ 15826 w 20580"/>
                  <a:gd name="connsiteY3" fmla="*/ 507 h 22107"/>
                  <a:gd name="connsiteX4" fmla="*/ 3 w 20580"/>
                  <a:gd name="connsiteY4" fmla="*/ 507 h 22107"/>
                  <a:gd name="connsiteX5" fmla="*/ 777 w 20580"/>
                  <a:gd name="connsiteY5" fmla="*/ 2350 h 22107"/>
                  <a:gd name="connsiteX6" fmla="*/ 1362 w 20580"/>
                  <a:gd name="connsiteY6" fmla="*/ 17268 h 22107"/>
                  <a:gd name="connsiteX7" fmla="*/ 39 w 20580"/>
                  <a:gd name="connsiteY7" fmla="*/ 21883 h 22107"/>
                  <a:gd name="connsiteX0" fmla="*/ 19781 w 20580"/>
                  <a:gd name="connsiteY0" fmla="*/ 21600 h 21600"/>
                  <a:gd name="connsiteX1" fmla="*/ 19879 w 20580"/>
                  <a:gd name="connsiteY1" fmla="*/ 17107 h 21600"/>
                  <a:gd name="connsiteX2" fmla="*/ 17646 w 20580"/>
                  <a:gd name="connsiteY2" fmla="*/ 7130 h 21600"/>
                  <a:gd name="connsiteX3" fmla="*/ 16092 w 20580"/>
                  <a:gd name="connsiteY3" fmla="*/ 1047 h 21600"/>
                  <a:gd name="connsiteX4" fmla="*/ 15826 w 20580"/>
                  <a:gd name="connsiteY4" fmla="*/ 0 h 21600"/>
                  <a:gd name="connsiteX5" fmla="*/ 3 w 20580"/>
                  <a:gd name="connsiteY5" fmla="*/ 0 h 21600"/>
                  <a:gd name="connsiteX6" fmla="*/ 777 w 20580"/>
                  <a:gd name="connsiteY6" fmla="*/ 1843 h 21600"/>
                  <a:gd name="connsiteX7" fmla="*/ 1362 w 20580"/>
                  <a:gd name="connsiteY7" fmla="*/ 16761 h 21600"/>
                  <a:gd name="connsiteX8" fmla="*/ 39 w 20580"/>
                  <a:gd name="connsiteY8" fmla="*/ 21376 h 21600"/>
                  <a:gd name="connsiteX0" fmla="*/ 19781 w 20655"/>
                  <a:gd name="connsiteY0" fmla="*/ 21600 h 21600"/>
                  <a:gd name="connsiteX1" fmla="*/ 19879 w 20655"/>
                  <a:gd name="connsiteY1" fmla="*/ 17107 h 21600"/>
                  <a:gd name="connsiteX2" fmla="*/ 16092 w 20655"/>
                  <a:gd name="connsiteY2" fmla="*/ 1047 h 21600"/>
                  <a:gd name="connsiteX3" fmla="*/ 15826 w 20655"/>
                  <a:gd name="connsiteY3" fmla="*/ 0 h 21600"/>
                  <a:gd name="connsiteX4" fmla="*/ 3 w 20655"/>
                  <a:gd name="connsiteY4" fmla="*/ 0 h 21600"/>
                  <a:gd name="connsiteX5" fmla="*/ 777 w 20655"/>
                  <a:gd name="connsiteY5" fmla="*/ 1843 h 21600"/>
                  <a:gd name="connsiteX6" fmla="*/ 1362 w 20655"/>
                  <a:gd name="connsiteY6" fmla="*/ 16761 h 21600"/>
                  <a:gd name="connsiteX7" fmla="*/ 39 w 20655"/>
                  <a:gd name="connsiteY7" fmla="*/ 21376 h 21600"/>
                  <a:gd name="connsiteX0" fmla="*/ 19781 w 20655"/>
                  <a:gd name="connsiteY0" fmla="*/ 21600 h 21600"/>
                  <a:gd name="connsiteX1" fmla="*/ 19879 w 20655"/>
                  <a:gd name="connsiteY1" fmla="*/ 17107 h 21600"/>
                  <a:gd name="connsiteX2" fmla="*/ 17432 w 20655"/>
                  <a:gd name="connsiteY2" fmla="*/ 7098 h 21600"/>
                  <a:gd name="connsiteX3" fmla="*/ 16092 w 20655"/>
                  <a:gd name="connsiteY3" fmla="*/ 1047 h 21600"/>
                  <a:gd name="connsiteX4" fmla="*/ 15826 w 20655"/>
                  <a:gd name="connsiteY4" fmla="*/ 0 h 21600"/>
                  <a:gd name="connsiteX5" fmla="*/ 3 w 20655"/>
                  <a:gd name="connsiteY5" fmla="*/ 0 h 21600"/>
                  <a:gd name="connsiteX6" fmla="*/ 777 w 20655"/>
                  <a:gd name="connsiteY6" fmla="*/ 1843 h 21600"/>
                  <a:gd name="connsiteX7" fmla="*/ 1362 w 20655"/>
                  <a:gd name="connsiteY7" fmla="*/ 16761 h 21600"/>
                  <a:gd name="connsiteX8" fmla="*/ 39 w 20655"/>
                  <a:gd name="connsiteY8" fmla="*/ 21376 h 21600"/>
                  <a:gd name="connsiteX0" fmla="*/ 19781 w 20655"/>
                  <a:gd name="connsiteY0" fmla="*/ 21600 h 21600"/>
                  <a:gd name="connsiteX1" fmla="*/ 19879 w 20655"/>
                  <a:gd name="connsiteY1" fmla="*/ 17107 h 21600"/>
                  <a:gd name="connsiteX2" fmla="*/ 16092 w 20655"/>
                  <a:gd name="connsiteY2" fmla="*/ 1047 h 21600"/>
                  <a:gd name="connsiteX3" fmla="*/ 15826 w 20655"/>
                  <a:gd name="connsiteY3" fmla="*/ 0 h 21600"/>
                  <a:gd name="connsiteX4" fmla="*/ 3 w 20655"/>
                  <a:gd name="connsiteY4" fmla="*/ 0 h 21600"/>
                  <a:gd name="connsiteX5" fmla="*/ 777 w 20655"/>
                  <a:gd name="connsiteY5" fmla="*/ 1843 h 21600"/>
                  <a:gd name="connsiteX6" fmla="*/ 1362 w 20655"/>
                  <a:gd name="connsiteY6" fmla="*/ 16761 h 21600"/>
                  <a:gd name="connsiteX7" fmla="*/ 39 w 20655"/>
                  <a:gd name="connsiteY7" fmla="*/ 21376 h 21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0655" h="21600" extrusionOk="0">
                    <a:moveTo>
                      <a:pt x="19781" y="21600"/>
                    </a:moveTo>
                    <a:cubicBezTo>
                      <a:pt x="21310" y="19799"/>
                      <a:pt x="20494" y="20533"/>
                      <a:pt x="19879" y="17107"/>
                    </a:cubicBezTo>
                    <a:cubicBezTo>
                      <a:pt x="19264" y="13682"/>
                      <a:pt x="16767" y="3898"/>
                      <a:pt x="16092" y="1047"/>
                    </a:cubicBezTo>
                    <a:cubicBezTo>
                      <a:pt x="15789" y="-141"/>
                      <a:pt x="18507" y="174"/>
                      <a:pt x="15826" y="0"/>
                    </a:cubicBezTo>
                    <a:lnTo>
                      <a:pt x="3" y="0"/>
                    </a:lnTo>
                    <a:lnTo>
                      <a:pt x="777" y="1843"/>
                    </a:lnTo>
                    <a:cubicBezTo>
                      <a:pt x="765" y="4727"/>
                      <a:pt x="1073" y="13883"/>
                      <a:pt x="1362" y="16761"/>
                    </a:cubicBezTo>
                    <a:cubicBezTo>
                      <a:pt x="1544" y="18573"/>
                      <a:pt x="-290" y="19629"/>
                      <a:pt x="39" y="21376"/>
                    </a:cubicBezTo>
                  </a:path>
                </a:pathLst>
              </a:custGeom>
              <a:solidFill>
                <a:schemeClr val="accent4"/>
              </a:solidFill>
              <a:ln w="38100" cap="flat">
                <a:solidFill>
                  <a:srgbClr val="46537A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z="3000">
                    <a:solidFill>
                      <a:srgbClr val="FFFFFF"/>
                    </a:solidFill>
                    <a:effectLst>
                      <a:outerShdw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0" name="chenying0907 21">
                <a:extLst>
                  <a:ext uri="{FF2B5EF4-FFF2-40B4-BE49-F238E27FC236}">
                    <a16:creationId xmlns:a16="http://schemas.microsoft.com/office/drawing/2014/main" id="{586FE938-61F3-4C4C-86CF-6D66E7E9C591}"/>
                  </a:ext>
                </a:extLst>
              </p:cNvPr>
              <p:cNvSpPr/>
              <p:nvPr/>
            </p:nvSpPr>
            <p:spPr>
              <a:xfrm>
                <a:off x="12700" y="889000"/>
                <a:ext cx="199716" cy="175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7274" extrusionOk="0">
                    <a:moveTo>
                      <a:pt x="21600" y="0"/>
                    </a:moveTo>
                    <a:cubicBezTo>
                      <a:pt x="18923" y="21600"/>
                      <a:pt x="5182" y="19974"/>
                      <a:pt x="0" y="11161"/>
                    </a:cubicBezTo>
                  </a:path>
                </a:pathLst>
              </a:custGeom>
              <a:grpFill/>
              <a:ln w="38100" cap="flat">
                <a:solidFill>
                  <a:srgbClr val="46537A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z="3000">
                    <a:solidFill>
                      <a:srgbClr val="FFFFFF"/>
                    </a:solidFill>
                    <a:effectLst>
                      <a:outerShdw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1" name="chenying0907 22">
                <a:extLst>
                  <a:ext uri="{FF2B5EF4-FFF2-40B4-BE49-F238E27FC236}">
                    <a16:creationId xmlns:a16="http://schemas.microsoft.com/office/drawing/2014/main" id="{A91D60FD-EA47-4C9F-94C6-198355838D1B}"/>
                  </a:ext>
                </a:extLst>
              </p:cNvPr>
              <p:cNvSpPr/>
              <p:nvPr/>
            </p:nvSpPr>
            <p:spPr>
              <a:xfrm>
                <a:off x="0" y="-1"/>
                <a:ext cx="169627" cy="1569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399" extrusionOk="0">
                    <a:moveTo>
                      <a:pt x="21600" y="21399"/>
                    </a:moveTo>
                    <a:cubicBezTo>
                      <a:pt x="21600" y="14641"/>
                      <a:pt x="20714" y="6540"/>
                      <a:pt x="20597" y="325"/>
                    </a:cubicBezTo>
                    <a:cubicBezTo>
                      <a:pt x="13874" y="-42"/>
                      <a:pt x="6603" y="-201"/>
                      <a:pt x="0" y="411"/>
                    </a:cubicBezTo>
                    <a:cubicBezTo>
                      <a:pt x="771" y="6724"/>
                      <a:pt x="1612" y="13779"/>
                      <a:pt x="1316" y="20126"/>
                    </a:cubicBezTo>
                  </a:path>
                </a:pathLst>
              </a:custGeom>
              <a:grpFill/>
              <a:ln w="38100" cap="flat">
                <a:solidFill>
                  <a:srgbClr val="46537A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z="3000">
                    <a:solidFill>
                      <a:srgbClr val="FFFFFF"/>
                    </a:solidFill>
                    <a:effectLst>
                      <a:outerShdw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3" name="chenying0907 23">
                <a:extLst>
                  <a:ext uri="{FF2B5EF4-FFF2-40B4-BE49-F238E27FC236}">
                    <a16:creationId xmlns:a16="http://schemas.microsoft.com/office/drawing/2014/main" id="{BCE617EA-3C39-47B5-A7CD-2BDB7D030D59}"/>
                  </a:ext>
                </a:extLst>
              </p:cNvPr>
              <p:cNvSpPr/>
              <p:nvPr/>
            </p:nvSpPr>
            <p:spPr>
              <a:xfrm>
                <a:off x="12700" y="889000"/>
                <a:ext cx="200707" cy="23429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472" y="7302"/>
                      <a:pt x="6555" y="15634"/>
                      <a:pt x="11604" y="21600"/>
                    </a:cubicBezTo>
                    <a:cubicBezTo>
                      <a:pt x="14587" y="14593"/>
                      <a:pt x="19470" y="7960"/>
                      <a:pt x="21600" y="709"/>
                    </a:cubicBezTo>
                  </a:path>
                </a:pathLst>
              </a:custGeom>
              <a:grpFill/>
              <a:ln w="38100" cap="flat">
                <a:solidFill>
                  <a:srgbClr val="46537A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z="3000">
                    <a:solidFill>
                      <a:srgbClr val="FFFFFF"/>
                    </a:solidFill>
                    <a:effectLst>
                      <a:outerShdw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  <p:sp>
          <p:nvSpPr>
            <p:cNvPr id="7" name="chenying0907 109">
              <a:extLst>
                <a:ext uri="{FF2B5EF4-FFF2-40B4-BE49-F238E27FC236}">
                  <a16:creationId xmlns:a16="http://schemas.microsoft.com/office/drawing/2014/main" id="{CC44540D-31C2-41EA-BB49-12B9E6131089}"/>
                </a:ext>
              </a:extLst>
            </p:cNvPr>
            <p:cNvSpPr/>
            <p:nvPr/>
          </p:nvSpPr>
          <p:spPr>
            <a:xfrm rot="19960150">
              <a:off x="953326" y="1604200"/>
              <a:ext cx="3203818" cy="30510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4" h="21252" extrusionOk="0">
                  <a:moveTo>
                    <a:pt x="0" y="11486"/>
                  </a:moveTo>
                  <a:cubicBezTo>
                    <a:pt x="6297" y="11810"/>
                    <a:pt x="8452" y="9094"/>
                    <a:pt x="10432" y="6445"/>
                  </a:cubicBezTo>
                  <a:cubicBezTo>
                    <a:pt x="11413" y="5133"/>
                    <a:pt x="12361" y="62"/>
                    <a:pt x="14424" y="1"/>
                  </a:cubicBezTo>
                  <a:cubicBezTo>
                    <a:pt x="15769" y="-39"/>
                    <a:pt x="16223" y="2237"/>
                    <a:pt x="16082" y="3272"/>
                  </a:cubicBezTo>
                  <a:cubicBezTo>
                    <a:pt x="15861" y="4889"/>
                    <a:pt x="14041" y="6135"/>
                    <a:pt x="14194" y="7965"/>
                  </a:cubicBezTo>
                  <a:cubicBezTo>
                    <a:pt x="14390" y="10301"/>
                    <a:pt x="17861" y="9673"/>
                    <a:pt x="19260" y="10227"/>
                  </a:cubicBezTo>
                  <a:cubicBezTo>
                    <a:pt x="19766" y="10428"/>
                    <a:pt x="21231" y="11033"/>
                    <a:pt x="21376" y="11673"/>
                  </a:cubicBezTo>
                  <a:cubicBezTo>
                    <a:pt x="21570" y="12535"/>
                    <a:pt x="20193" y="13225"/>
                    <a:pt x="19575" y="13518"/>
                  </a:cubicBezTo>
                  <a:cubicBezTo>
                    <a:pt x="20100" y="13794"/>
                    <a:pt x="21600" y="14815"/>
                    <a:pt x="21175" y="15661"/>
                  </a:cubicBezTo>
                  <a:cubicBezTo>
                    <a:pt x="20946" y="16116"/>
                    <a:pt x="20069" y="16279"/>
                    <a:pt x="19912" y="16721"/>
                  </a:cubicBezTo>
                  <a:cubicBezTo>
                    <a:pt x="19755" y="17170"/>
                    <a:pt x="20477" y="17215"/>
                    <a:pt x="20793" y="17467"/>
                  </a:cubicBezTo>
                  <a:cubicBezTo>
                    <a:pt x="21207" y="17798"/>
                    <a:pt x="21392" y="18222"/>
                    <a:pt x="21094" y="18674"/>
                  </a:cubicBezTo>
                  <a:cubicBezTo>
                    <a:pt x="20996" y="18822"/>
                    <a:pt x="20711" y="18995"/>
                    <a:pt x="20448" y="19175"/>
                  </a:cubicBezTo>
                  <a:cubicBezTo>
                    <a:pt x="20191" y="19349"/>
                    <a:pt x="19956" y="19529"/>
                    <a:pt x="19937" y="19697"/>
                  </a:cubicBezTo>
                  <a:cubicBezTo>
                    <a:pt x="19902" y="20016"/>
                    <a:pt x="20352" y="20019"/>
                    <a:pt x="20495" y="20232"/>
                  </a:cubicBezTo>
                  <a:cubicBezTo>
                    <a:pt x="21389" y="21561"/>
                    <a:pt x="18668" y="21213"/>
                    <a:pt x="18243" y="21207"/>
                  </a:cubicBezTo>
                  <a:cubicBezTo>
                    <a:pt x="15548" y="21174"/>
                    <a:pt x="12492" y="21415"/>
                    <a:pt x="9278" y="20028"/>
                  </a:cubicBezTo>
                  <a:cubicBezTo>
                    <a:pt x="6757" y="18941"/>
                    <a:pt x="4040" y="19440"/>
                    <a:pt x="1192" y="19163"/>
                  </a:cubicBezTo>
                </a:path>
              </a:pathLst>
            </a:custGeom>
            <a:grpFill/>
            <a:ln w="38100">
              <a:solidFill>
                <a:srgbClr val="46537A"/>
              </a:solidFill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D7523EEB-7AF6-4A90-B153-5F34B747BB5D}"/>
              </a:ext>
            </a:extLst>
          </p:cNvPr>
          <p:cNvSpPr txBox="1"/>
          <p:nvPr/>
        </p:nvSpPr>
        <p:spPr>
          <a:xfrm>
            <a:off x="1814827" y="1659145"/>
            <a:ext cx="9369287" cy="27944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Python 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大數據特訓班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資料自動化收集、整理、清洗、儲存、分析與應用實戰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第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 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版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 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作者：鄧文淵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 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總監製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; 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文淵閣工作室；出版社：碁峰資訊股份有限公司 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>
                <a:solidFill>
                  <a:schemeClr val="tx2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hlinkClick r:id="rId3"/>
              </a:rPr>
              <a:t>https://www.webscrapingpro.tw/what-is-web-scraping/</a:t>
            </a:r>
            <a:endParaRPr kumimoji="1" lang="en-US" altLang="zh-TW" sz="2400" dirty="0">
              <a:solidFill>
                <a:schemeClr val="tx2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434389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1">
            <a:extLst>
              <a:ext uri="{FF2B5EF4-FFF2-40B4-BE49-F238E27FC236}">
                <a16:creationId xmlns:a16="http://schemas.microsoft.com/office/drawing/2014/main" id="{B791534C-76D9-40D4-9CBD-2C613C1E90D5}"/>
              </a:ext>
            </a:extLst>
          </p:cNvPr>
          <p:cNvSpPr txBox="1"/>
          <p:nvPr/>
        </p:nvSpPr>
        <p:spPr>
          <a:xfrm>
            <a:off x="4054654" y="1172327"/>
            <a:ext cx="753122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5400" dirty="0">
                <a:solidFill>
                  <a:schemeClr val="tx2"/>
                </a:solidFill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</a:rPr>
              <a:t>報告到此結束 謝謝大家</a:t>
            </a:r>
            <a:r>
              <a:rPr kumimoji="1" lang="en-US" altLang="zh-TW" sz="5400" dirty="0">
                <a:solidFill>
                  <a:schemeClr val="tx2"/>
                </a:solidFill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</a:rPr>
              <a:t>!</a:t>
            </a:r>
            <a:endParaRPr kumimoji="1" lang="zh-CN" altLang="en-US" sz="5400" dirty="0">
              <a:solidFill>
                <a:schemeClr val="tx2"/>
              </a:solidFill>
              <a:latin typeface="萝莉体 第二版" panose="02000500000000000000" pitchFamily="2" charset="-122"/>
              <a:ea typeface="萝莉体 第二版" panose="02000500000000000000" pitchFamily="2" charset="-122"/>
              <a:cs typeface="萝莉体 第二版" panose="02000500000000000000" pitchFamily="2" charset="-122"/>
            </a:endParaRPr>
          </a:p>
        </p:txBody>
      </p:sp>
      <p:pic>
        <p:nvPicPr>
          <p:cNvPr id="22" name="圖片 21">
            <a:extLst>
              <a:ext uri="{FF2B5EF4-FFF2-40B4-BE49-F238E27FC236}">
                <a16:creationId xmlns:a16="http://schemas.microsoft.com/office/drawing/2014/main" id="{264A9DFC-D1C7-4499-B0A5-33DCB8D3A5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13654"/>
            <a:ext cx="6988776" cy="6044346"/>
          </a:xfrm>
          <a:prstGeom prst="rect">
            <a:avLst/>
          </a:prstGeom>
        </p:spPr>
      </p:pic>
      <p:pic>
        <p:nvPicPr>
          <p:cNvPr id="28" name="圖片 27">
            <a:extLst>
              <a:ext uri="{FF2B5EF4-FFF2-40B4-BE49-F238E27FC236}">
                <a16:creationId xmlns:a16="http://schemas.microsoft.com/office/drawing/2014/main" id="{0116E901-C460-4A20-8C00-97EA94A7D1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31382" y="4079949"/>
            <a:ext cx="2995614" cy="2590801"/>
          </a:xfrm>
          <a:prstGeom prst="rect">
            <a:avLst/>
          </a:prstGeom>
        </p:spPr>
      </p:pic>
      <p:pic>
        <p:nvPicPr>
          <p:cNvPr id="30" name="圖片 29">
            <a:extLst>
              <a:ext uri="{FF2B5EF4-FFF2-40B4-BE49-F238E27FC236}">
                <a16:creationId xmlns:a16="http://schemas.microsoft.com/office/drawing/2014/main" id="{1ACC3E52-464A-48F8-874A-5101EE6114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0624" y="3920787"/>
            <a:ext cx="3179645" cy="2749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42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5282036" y="3990407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3600" dirty="0">
                <a:solidFill>
                  <a:schemeClr val="tx2">
                    <a:lumMod val="75000"/>
                  </a:schemeClr>
                </a:solidFill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</a:rPr>
              <a:t>前言</a:t>
            </a:r>
            <a:endParaRPr kumimoji="1" lang="zh-CN" altLang="en-US" sz="3600" dirty="0">
              <a:solidFill>
                <a:schemeClr val="tx2">
                  <a:lumMod val="75000"/>
                </a:schemeClr>
              </a:solidFill>
              <a:latin typeface="萝莉体 第二版" panose="02000500000000000000" pitchFamily="2" charset="-122"/>
              <a:ea typeface="萝莉体 第二版" panose="02000500000000000000" pitchFamily="2" charset="-122"/>
              <a:cs typeface="萝莉体 第二版" panose="02000500000000000000" pitchFamily="2" charset="-122"/>
            </a:endParaRPr>
          </a:p>
        </p:txBody>
      </p:sp>
      <p:grpSp>
        <p:nvGrpSpPr>
          <p:cNvPr id="31" name="Group 70"/>
          <p:cNvGrpSpPr/>
          <p:nvPr/>
        </p:nvGrpSpPr>
        <p:grpSpPr>
          <a:xfrm>
            <a:off x="1798278" y="-226774"/>
            <a:ext cx="8602626" cy="8079856"/>
            <a:chOff x="0" y="0"/>
            <a:chExt cx="2335459" cy="2193537"/>
          </a:xfrm>
        </p:grpSpPr>
        <p:sp>
          <p:nvSpPr>
            <p:cNvPr id="32" name="chenying0907 66"/>
            <p:cNvSpPr/>
            <p:nvPr/>
          </p:nvSpPr>
          <p:spPr>
            <a:xfrm>
              <a:off x="88900" y="177800"/>
              <a:ext cx="2125877" cy="14255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9" h="21550" extrusionOk="0">
                  <a:moveTo>
                    <a:pt x="21281" y="131"/>
                  </a:moveTo>
                  <a:cubicBezTo>
                    <a:pt x="20628" y="31"/>
                    <a:pt x="2649" y="215"/>
                    <a:pt x="166" y="0"/>
                  </a:cubicBezTo>
                  <a:cubicBezTo>
                    <a:pt x="70" y="3334"/>
                    <a:pt x="43" y="6398"/>
                    <a:pt x="99" y="9794"/>
                  </a:cubicBezTo>
                  <a:cubicBezTo>
                    <a:pt x="201" y="15985"/>
                    <a:pt x="-129" y="17592"/>
                    <a:pt x="60" y="21542"/>
                  </a:cubicBezTo>
                  <a:cubicBezTo>
                    <a:pt x="1560" y="21600"/>
                    <a:pt x="19091" y="21287"/>
                    <a:pt x="21090" y="21542"/>
                  </a:cubicBezTo>
                  <a:cubicBezTo>
                    <a:pt x="21175" y="18119"/>
                    <a:pt x="21202" y="17551"/>
                    <a:pt x="21175" y="14349"/>
                  </a:cubicBezTo>
                  <a:cubicBezTo>
                    <a:pt x="21134" y="9458"/>
                    <a:pt x="21471" y="5014"/>
                    <a:pt x="21281" y="131"/>
                  </a:cubicBezTo>
                  <a:close/>
                </a:path>
              </a:pathLst>
            </a:custGeom>
            <a:noFill/>
            <a:ln w="38100" cap="flat">
              <a:solidFill>
                <a:srgbClr val="46537A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3" name="chenying0907 67"/>
            <p:cNvSpPr/>
            <p:nvPr/>
          </p:nvSpPr>
          <p:spPr>
            <a:xfrm>
              <a:off x="-1" y="0"/>
              <a:ext cx="2335461" cy="1844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11" h="19061" extrusionOk="0">
                  <a:moveTo>
                    <a:pt x="902" y="18172"/>
                  </a:moveTo>
                  <a:cubicBezTo>
                    <a:pt x="357" y="17727"/>
                    <a:pt x="-200" y="12317"/>
                    <a:pt x="71" y="5707"/>
                  </a:cubicBezTo>
                  <a:cubicBezTo>
                    <a:pt x="379" y="-1823"/>
                    <a:pt x="1461" y="270"/>
                    <a:pt x="2010" y="259"/>
                  </a:cubicBezTo>
                  <a:cubicBezTo>
                    <a:pt x="7486" y="145"/>
                    <a:pt x="12959" y="733"/>
                    <a:pt x="18433" y="1907"/>
                  </a:cubicBezTo>
                  <a:cubicBezTo>
                    <a:pt x="19405" y="2115"/>
                    <a:pt x="21400" y="-2382"/>
                    <a:pt x="21308" y="14217"/>
                  </a:cubicBezTo>
                  <a:cubicBezTo>
                    <a:pt x="21311" y="19032"/>
                    <a:pt x="20486" y="19218"/>
                    <a:pt x="19999" y="19008"/>
                  </a:cubicBezTo>
                </a:path>
              </a:pathLst>
            </a:custGeom>
            <a:noFill/>
            <a:ln w="38100" cap="flat">
              <a:solidFill>
                <a:srgbClr val="46537A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4" name="chenying0907 68"/>
            <p:cNvSpPr/>
            <p:nvPr/>
          </p:nvSpPr>
          <p:spPr>
            <a:xfrm>
              <a:off x="1130300" y="1600199"/>
              <a:ext cx="16672" cy="3354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358" h="19845" extrusionOk="0">
                  <a:moveTo>
                    <a:pt x="0" y="0"/>
                  </a:moveTo>
                  <a:cubicBezTo>
                    <a:pt x="21600" y="4703"/>
                    <a:pt x="13319" y="10461"/>
                    <a:pt x="16331" y="15310"/>
                  </a:cubicBezTo>
                  <a:cubicBezTo>
                    <a:pt x="16793" y="16055"/>
                    <a:pt x="11256" y="21600"/>
                    <a:pt x="11542" y="19282"/>
                  </a:cubicBezTo>
                </a:path>
              </a:pathLst>
            </a:custGeom>
            <a:noFill/>
            <a:ln w="38100" cap="flat">
              <a:solidFill>
                <a:srgbClr val="46537A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5" name="chenying0907 69"/>
            <p:cNvSpPr/>
            <p:nvPr/>
          </p:nvSpPr>
          <p:spPr>
            <a:xfrm>
              <a:off x="990600" y="1955799"/>
              <a:ext cx="284801" cy="2377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5635" h="17669" extrusionOk="0">
                  <a:moveTo>
                    <a:pt x="13789" y="13529"/>
                  </a:moveTo>
                  <a:cubicBezTo>
                    <a:pt x="19485" y="4044"/>
                    <a:pt x="10745" y="-2666"/>
                    <a:pt x="4561" y="1034"/>
                  </a:cubicBezTo>
                  <a:cubicBezTo>
                    <a:pt x="-65" y="3803"/>
                    <a:pt x="-2115" y="11785"/>
                    <a:pt x="2972" y="15848"/>
                  </a:cubicBezTo>
                  <a:cubicBezTo>
                    <a:pt x="6834" y="18934"/>
                    <a:pt x="11071" y="18055"/>
                    <a:pt x="13789" y="13529"/>
                  </a:cubicBezTo>
                  <a:close/>
                </a:path>
              </a:pathLst>
            </a:custGeom>
            <a:noFill/>
            <a:ln w="38100" cap="flat">
              <a:solidFill>
                <a:srgbClr val="46537A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grpSp>
        <p:nvGrpSpPr>
          <p:cNvPr id="2" name="组 1"/>
          <p:cNvGrpSpPr/>
          <p:nvPr/>
        </p:nvGrpSpPr>
        <p:grpSpPr>
          <a:xfrm>
            <a:off x="4431238" y="1508012"/>
            <a:ext cx="2360904" cy="2195308"/>
            <a:chOff x="4431238" y="1508012"/>
            <a:chExt cx="2360904" cy="2195308"/>
          </a:xfrm>
        </p:grpSpPr>
        <p:sp>
          <p:nvSpPr>
            <p:cNvPr id="37" name="chenying0907 201"/>
            <p:cNvSpPr/>
            <p:nvPr/>
          </p:nvSpPr>
          <p:spPr>
            <a:xfrm>
              <a:off x="4431238" y="1508012"/>
              <a:ext cx="2360904" cy="21953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010" y="4955"/>
                  </a:moveTo>
                  <a:cubicBezTo>
                    <a:pt x="18465" y="9425"/>
                    <a:pt x="18297" y="14113"/>
                    <a:pt x="21600" y="18296"/>
                  </a:cubicBezTo>
                  <a:cubicBezTo>
                    <a:pt x="14274" y="17484"/>
                    <a:pt x="12639" y="14333"/>
                    <a:pt x="6691" y="21600"/>
                  </a:cubicBezTo>
                  <a:cubicBezTo>
                    <a:pt x="10802" y="16578"/>
                    <a:pt x="3281" y="10613"/>
                    <a:pt x="0" y="8990"/>
                  </a:cubicBezTo>
                  <a:cubicBezTo>
                    <a:pt x="4976" y="11451"/>
                    <a:pt x="9737" y="4157"/>
                    <a:pt x="10108" y="0"/>
                  </a:cubicBezTo>
                  <a:cubicBezTo>
                    <a:pt x="12265" y="4785"/>
                    <a:pt x="16387" y="6388"/>
                    <a:pt x="21010" y="4955"/>
                  </a:cubicBezTo>
                  <a:close/>
                </a:path>
              </a:pathLst>
            </a:custGeom>
            <a:solidFill>
              <a:srgbClr val="FDD67A"/>
            </a:solidFill>
            <a:ln w="38100">
              <a:solidFill>
                <a:srgbClr val="46537A"/>
              </a:solidFill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5508060" y="1833012"/>
              <a:ext cx="655949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kumimoji="1" lang="en-US" altLang="zh-CN" sz="8000">
                  <a:solidFill>
                    <a:schemeClr val="tx2"/>
                  </a:solidFill>
                  <a:latin typeface="萝莉体 第二版" panose="02000500000000000000" pitchFamily="2" charset="-122"/>
                  <a:ea typeface="萝莉体 第二版" panose="02000500000000000000" pitchFamily="2" charset="-122"/>
                  <a:cs typeface="萝莉体 第二版" panose="02000500000000000000" pitchFamily="2" charset="-122"/>
                </a:rPr>
                <a:t>1</a:t>
              </a:r>
              <a:endParaRPr kumimoji="1" lang="zh-CN" altLang="en-US" sz="8000">
                <a:solidFill>
                  <a:schemeClr val="tx2"/>
                </a:solidFill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74006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henying0907 175"/>
          <p:cNvSpPr/>
          <p:nvPr/>
        </p:nvSpPr>
        <p:spPr>
          <a:xfrm>
            <a:off x="1079842" y="1027261"/>
            <a:ext cx="6376546" cy="41704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3" h="21600" extrusionOk="0">
                <a:moveTo>
                  <a:pt x="6742" y="16124"/>
                </a:moveTo>
                <a:cubicBezTo>
                  <a:pt x="5374" y="16910"/>
                  <a:pt x="3929" y="20482"/>
                  <a:pt x="3478" y="21600"/>
                </a:cubicBezTo>
                <a:cubicBezTo>
                  <a:pt x="3702" y="19782"/>
                  <a:pt x="4191" y="18074"/>
                  <a:pt x="4233" y="16234"/>
                </a:cubicBezTo>
                <a:cubicBezTo>
                  <a:pt x="3426" y="16656"/>
                  <a:pt x="2554" y="16263"/>
                  <a:pt x="1729" y="16378"/>
                </a:cubicBezTo>
                <a:cubicBezTo>
                  <a:pt x="1648" y="11313"/>
                  <a:pt x="1059" y="5533"/>
                  <a:pt x="0" y="631"/>
                </a:cubicBezTo>
                <a:cubicBezTo>
                  <a:pt x="4095" y="977"/>
                  <a:pt x="8091" y="628"/>
                  <a:pt x="12162" y="358"/>
                </a:cubicBezTo>
                <a:cubicBezTo>
                  <a:pt x="14982" y="171"/>
                  <a:pt x="18216" y="0"/>
                  <a:pt x="21204" y="0"/>
                </a:cubicBezTo>
                <a:cubicBezTo>
                  <a:pt x="21600" y="812"/>
                  <a:pt x="21523" y="2642"/>
                  <a:pt x="21419" y="3597"/>
                </a:cubicBezTo>
                <a:lnTo>
                  <a:pt x="6120" y="4060"/>
                </a:lnTo>
                <a:cubicBezTo>
                  <a:pt x="6120" y="4060"/>
                  <a:pt x="6742" y="16124"/>
                  <a:pt x="6742" y="16124"/>
                </a:cubicBezTo>
                <a:close/>
              </a:path>
            </a:pathLst>
          </a:custGeom>
          <a:solidFill>
            <a:srgbClr val="E7E4EA"/>
          </a:solidFill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defTabSz="457200">
              <a:defRPr sz="3000">
                <a:solidFill>
                  <a:srgbClr val="FFFFFF"/>
                </a:solidFill>
                <a:effectLst>
                  <a:outerShdw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1" name="chenying0907 182"/>
          <p:cNvSpPr/>
          <p:nvPr/>
        </p:nvSpPr>
        <p:spPr>
          <a:xfrm>
            <a:off x="2891038" y="1660290"/>
            <a:ext cx="7199061" cy="47792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53" h="21444" extrusionOk="0">
                <a:moveTo>
                  <a:pt x="9587" y="16461"/>
                </a:moveTo>
                <a:cubicBezTo>
                  <a:pt x="7137" y="17180"/>
                  <a:pt x="4338" y="16988"/>
                  <a:pt x="1871" y="17887"/>
                </a:cubicBezTo>
                <a:cubicBezTo>
                  <a:pt x="741" y="15455"/>
                  <a:pt x="1259" y="12409"/>
                  <a:pt x="871" y="9752"/>
                </a:cubicBezTo>
                <a:cubicBezTo>
                  <a:pt x="413" y="6611"/>
                  <a:pt x="-151" y="3747"/>
                  <a:pt x="36" y="488"/>
                </a:cubicBezTo>
                <a:cubicBezTo>
                  <a:pt x="4480" y="149"/>
                  <a:pt x="9014" y="-156"/>
                  <a:pt x="13493" y="87"/>
                </a:cubicBezTo>
                <a:cubicBezTo>
                  <a:pt x="15942" y="221"/>
                  <a:pt x="18443" y="1027"/>
                  <a:pt x="20887" y="604"/>
                </a:cubicBezTo>
                <a:cubicBezTo>
                  <a:pt x="21449" y="2041"/>
                  <a:pt x="20999" y="15633"/>
                  <a:pt x="21352" y="15738"/>
                </a:cubicBezTo>
                <a:cubicBezTo>
                  <a:pt x="18614" y="14924"/>
                  <a:pt x="16128" y="15633"/>
                  <a:pt x="13384" y="15578"/>
                </a:cubicBezTo>
                <a:cubicBezTo>
                  <a:pt x="14206" y="17474"/>
                  <a:pt x="14961" y="19421"/>
                  <a:pt x="15578" y="21444"/>
                </a:cubicBezTo>
                <a:cubicBezTo>
                  <a:pt x="15386" y="20814"/>
                  <a:pt x="11222" y="16709"/>
                  <a:pt x="10628" y="16085"/>
                </a:cubicBezTo>
                <a:cubicBezTo>
                  <a:pt x="10290" y="16233"/>
                  <a:pt x="9942" y="16357"/>
                  <a:pt x="9587" y="16461"/>
                </a:cubicBezTo>
                <a:close/>
              </a:path>
            </a:pathLst>
          </a:custGeom>
          <a:noFill/>
          <a:ln w="38100" cap="flat">
            <a:solidFill>
              <a:srgbClr val="46537A"/>
            </a:solidFill>
            <a:prstDash val="solid"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defTabSz="457200">
              <a:defRPr sz="3000">
                <a:solidFill>
                  <a:srgbClr val="FFFFFF"/>
                </a:solidFill>
                <a:effectLst>
                  <a:outerShdw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2" name="chenying0907 148"/>
          <p:cNvSpPr/>
          <p:nvPr/>
        </p:nvSpPr>
        <p:spPr>
          <a:xfrm>
            <a:off x="3354359" y="1997059"/>
            <a:ext cx="6541481" cy="278165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8100" tIns="38100" rIns="38100" bIns="38100" numCol="1" anchor="ctr">
            <a:spAutoFit/>
          </a:bodyPr>
          <a:lstStyle/>
          <a:p>
            <a:pPr defTabSz="457200">
              <a:lnSpc>
                <a:spcPct val="150000"/>
              </a:lnSpc>
              <a:tabLst>
                <a:tab pos="1066800" algn="l"/>
              </a:tabLst>
              <a:defRPr sz="3600">
                <a:solidFill>
                  <a:srgbClr val="475278"/>
                </a:solidFill>
                <a:latin typeface="Noteworthy Bold"/>
                <a:ea typeface="Noteworthy Bold"/>
                <a:cs typeface="Noteworthy Bold"/>
                <a:sym typeface="Noteworthy Bold"/>
              </a:defRPr>
            </a:pPr>
            <a:r>
              <a:rPr lang="en-US" altLang="zh-TW" sz="2400" dirty="0"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</a:rPr>
              <a:t>LINE</a:t>
            </a:r>
            <a:r>
              <a:rPr lang="zh-TW" altLang="en-US" sz="2400" dirty="0"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</a:rPr>
              <a:t>是現在你我生活中不可或缺的通訊軟體，合適的貼圖可以完美的表達文字無法傳達的情緒，增添聊天室中的趣味，緩和文字給人的生疏感。</a:t>
            </a:r>
            <a:endParaRPr lang="en-US" altLang="zh-TW" sz="2400" dirty="0">
              <a:latin typeface="萝莉体 第二版" panose="02000500000000000000" pitchFamily="2" charset="-122"/>
              <a:ea typeface="萝莉体 第二版" panose="02000500000000000000" pitchFamily="2" charset="-122"/>
              <a:cs typeface="萝莉体 第二版" panose="02000500000000000000" pitchFamily="2" charset="-122"/>
            </a:endParaRPr>
          </a:p>
          <a:p>
            <a:pPr defTabSz="457200">
              <a:lnSpc>
                <a:spcPct val="150000"/>
              </a:lnSpc>
              <a:tabLst>
                <a:tab pos="1066800" algn="l"/>
              </a:tabLst>
              <a:defRPr sz="3600">
                <a:solidFill>
                  <a:srgbClr val="475278"/>
                </a:solidFill>
                <a:latin typeface="Noteworthy Bold"/>
                <a:ea typeface="Noteworthy Bold"/>
                <a:cs typeface="Noteworthy Bold"/>
                <a:sym typeface="Noteworthy Bold"/>
              </a:defRPr>
            </a:pPr>
            <a:r>
              <a:rPr lang="zh-TW" altLang="en-US" sz="2400" dirty="0"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</a:rPr>
              <a:t>在報告中將利用</a:t>
            </a:r>
            <a:r>
              <a:rPr lang="zh-TW" altLang="en-US" sz="2400" dirty="0">
                <a:solidFill>
                  <a:srgbClr val="C00000"/>
                </a:solidFill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</a:rPr>
              <a:t>網路爬蟲</a:t>
            </a:r>
            <a:r>
              <a:rPr lang="zh-TW" altLang="en-US" sz="2400" dirty="0"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</a:rPr>
              <a:t>的技術，快速收集自己喜歡的</a:t>
            </a:r>
            <a:r>
              <a:rPr lang="en-US" altLang="zh-TW" sz="2400" dirty="0"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</a:rPr>
              <a:t>LINE</a:t>
            </a:r>
            <a:r>
              <a:rPr lang="zh-TW" altLang="en-US" sz="2400" dirty="0"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</a:rPr>
              <a:t>貼圖</a:t>
            </a:r>
            <a:r>
              <a:rPr lang="en-US" altLang="zh-TW" sz="2400" dirty="0"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</a:rPr>
              <a:t>!</a:t>
            </a:r>
            <a:endParaRPr sz="2400" dirty="0">
              <a:latin typeface="萝莉体 第二版" panose="02000500000000000000" pitchFamily="2" charset="-122"/>
              <a:ea typeface="萝莉体 第二版" panose="02000500000000000000" pitchFamily="2" charset="-122"/>
              <a:cs typeface="萝莉体 第二版" panose="02000500000000000000" pitchFamily="2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432037" y="552294"/>
            <a:ext cx="192232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zh-CN" altLang="en-US" sz="6600" dirty="0">
                <a:solidFill>
                  <a:schemeClr val="tx2"/>
                </a:solidFill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</a:rPr>
              <a:t>前言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B5184DF-02E6-46F5-A3D9-9B0661BC2A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59161" y="4281714"/>
            <a:ext cx="1758241" cy="2411747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8E26DDB4-01AF-465B-9323-1471021293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9263" y="4778718"/>
            <a:ext cx="2466975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087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9">
            <a:extLst>
              <a:ext uri="{FF2B5EF4-FFF2-40B4-BE49-F238E27FC236}">
                <a16:creationId xmlns:a16="http://schemas.microsoft.com/office/drawing/2014/main" id="{AD1EECEA-D4D9-416C-810B-A403C8A3CC74}"/>
              </a:ext>
            </a:extLst>
          </p:cNvPr>
          <p:cNvSpPr txBox="1"/>
          <p:nvPr/>
        </p:nvSpPr>
        <p:spPr>
          <a:xfrm>
            <a:off x="118374" y="258974"/>
            <a:ext cx="30572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3200" dirty="0">
                <a:solidFill>
                  <a:schemeClr val="tx2">
                    <a:lumMod val="75000"/>
                  </a:schemeClr>
                </a:solidFill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</a:rPr>
              <a:t>什麼是網路爬蟲</a:t>
            </a:r>
            <a:endParaRPr kumimoji="1" lang="en-US" altLang="zh-TW" sz="3200" dirty="0">
              <a:solidFill>
                <a:srgbClr val="C00000"/>
              </a:solidFill>
              <a:latin typeface="萝莉体 第二版" panose="02000500000000000000" pitchFamily="2" charset="-122"/>
              <a:ea typeface="萝莉体 第二版" panose="02000500000000000000" pitchFamily="2" charset="-122"/>
              <a:cs typeface="萝莉体 第二版" panose="02000500000000000000" pitchFamily="2" charset="-122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A19F8D68-C167-475F-8EDD-F0AE50682E9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02" b="89992" l="8103" r="89988">
                        <a14:foregroundMark x1="23664" y1="12529" x2="29331" y2="16539"/>
                        <a14:foregroundMark x1="61450" y1="32277" x2="69084" y2="20397"/>
                        <a14:foregroundMark x1="68233" y1="12529" x2="64151" y2="14477"/>
                        <a14:foregroundMark x1="47622" y1="14935" x2="48972" y2="20092"/>
                        <a14:foregroundMark x1="40810" y1="12834" x2="41926" y2="13636"/>
                        <a14:foregroundMark x1="36994" y1="17494" x2="36994" y2="17494"/>
                        <a14:foregroundMark x1="40575" y1="15088" x2="42660" y2="14133"/>
                        <a14:foregroundMark x1="40341" y1="21696" x2="43159" y2="25554"/>
                        <a14:foregroundMark x1="44656" y1="29717" x2="48972" y2="33422"/>
                        <a14:foregroundMark x1="47240" y1="25057" x2="47240" y2="25057"/>
                        <a14:foregroundMark x1="31562" y1="10924" x2="31562" y2="10924"/>
                        <a14:foregroundMark x1="27363" y1="9015" x2="27363" y2="9015"/>
                        <a14:foregroundMark x1="39107" y1="9817" x2="39107" y2="9817"/>
                        <a14:foregroundMark x1="45508" y1="9817" x2="45508" y2="9817"/>
                        <a14:foregroundMark x1="48855" y1="10275" x2="48855" y2="10275"/>
                        <a14:foregroundMark x1="52789" y1="13331" x2="52789" y2="13331"/>
                        <a14:foregroundMark x1="57134" y1="10275" x2="57134" y2="10275"/>
                        <a14:foregroundMark x1="53171" y1="12223" x2="55021" y2="14782"/>
                        <a14:foregroundMark x1="58368" y1="15584" x2="58368" y2="15584"/>
                        <a14:foregroundMark x1="55138" y1="19595" x2="55138" y2="19595"/>
                        <a14:foregroundMark x1="58485" y1="26509" x2="61568" y2="23606"/>
                        <a14:foregroundMark x1="53553" y1="19595" x2="54786" y2="22956"/>
                        <a14:foregroundMark x1="46389" y1="15432" x2="47475" y2="18487"/>
                        <a14:foregroundMark x1="54022" y1="28762" x2="54169" y2="35485"/>
                        <a14:foregroundMark x1="60570" y1="18946" x2="61186" y2="16539"/>
                        <a14:foregroundMark x1="70816" y1="11879" x2="72813" y2="10428"/>
                      </a14:backgroundRemoval>
                    </a14:imgEffect>
                  </a14:imgLayer>
                </a14:imgProps>
              </a:ext>
            </a:extLst>
          </a:blip>
          <a:srcRect l="18999" t="-690" r="16573" b="690"/>
          <a:stretch/>
        </p:blipFill>
        <p:spPr>
          <a:xfrm>
            <a:off x="7601639" y="2752702"/>
            <a:ext cx="4319044" cy="4197820"/>
          </a:xfrm>
          <a:prstGeom prst="rect">
            <a:avLst/>
          </a:prstGeom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id="{0CE2E283-B8A9-41E6-B99E-0B5BA9767EAF}"/>
              </a:ext>
            </a:extLst>
          </p:cNvPr>
          <p:cNvSpPr txBox="1"/>
          <p:nvPr/>
        </p:nvSpPr>
        <p:spPr>
          <a:xfrm>
            <a:off x="1855718" y="1280131"/>
            <a:ext cx="8480563" cy="1458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defTabSz="457200">
              <a:lnSpc>
                <a:spcPct val="200000"/>
              </a:lnSpc>
              <a:tabLst>
                <a:tab pos="1066800" algn="l"/>
              </a:tabLst>
              <a:defRPr sz="3600">
                <a:solidFill>
                  <a:srgbClr val="475278"/>
                </a:solidFill>
                <a:latin typeface="Noteworthy Bold"/>
                <a:ea typeface="Noteworthy Bold"/>
                <a:cs typeface="Noteworthy Bold"/>
                <a:sym typeface="Noteworthy Bold"/>
              </a:defRPr>
            </a:pPr>
            <a:r>
              <a:rPr lang="zh-TW" altLang="en-US" sz="2400" dirty="0"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</a:rPr>
              <a:t>在這資訊爆炸的時代中，資料的收集是相當重要的工作項目，</a:t>
            </a:r>
            <a:endParaRPr lang="en-US" altLang="zh-TW" sz="2400" dirty="0">
              <a:latin typeface="萝莉体 第二版" panose="02000500000000000000" pitchFamily="2" charset="-122"/>
              <a:ea typeface="萝莉体 第二版" panose="02000500000000000000" pitchFamily="2" charset="-122"/>
              <a:cs typeface="萝莉体 第二版" panose="02000500000000000000" pitchFamily="2" charset="-122"/>
            </a:endParaRPr>
          </a:p>
          <a:p>
            <a:pPr defTabSz="457200">
              <a:lnSpc>
                <a:spcPct val="200000"/>
              </a:lnSpc>
              <a:tabLst>
                <a:tab pos="1066800" algn="l"/>
              </a:tabLst>
              <a:defRPr sz="3600">
                <a:solidFill>
                  <a:srgbClr val="475278"/>
                </a:solidFill>
                <a:latin typeface="Noteworthy Bold"/>
                <a:ea typeface="Noteworthy Bold"/>
                <a:cs typeface="Noteworthy Bold"/>
                <a:sym typeface="Noteworthy Bold"/>
              </a:defRPr>
            </a:pPr>
            <a:r>
              <a:rPr lang="zh-TW" altLang="en-US" sz="2400" dirty="0"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</a:rPr>
              <a:t>而網路爬蟲就是一個透過程式</a:t>
            </a:r>
            <a:r>
              <a:rPr lang="zh-TW" altLang="en-US" sz="2400" dirty="0">
                <a:solidFill>
                  <a:srgbClr val="C00000"/>
                </a:solidFill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</a:rPr>
              <a:t>「自動抓取」網站資料</a:t>
            </a:r>
            <a:r>
              <a:rPr lang="zh-TW" altLang="en-US" sz="2400" dirty="0"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</a:rPr>
              <a:t>的過程。</a:t>
            </a:r>
          </a:p>
        </p:txBody>
      </p:sp>
    </p:spTree>
    <p:extLst>
      <p:ext uri="{BB962C8B-B14F-4D97-AF65-F5344CB8AC3E}">
        <p14:creationId xmlns:p14="http://schemas.microsoft.com/office/powerpoint/2010/main" val="458298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9">
            <a:extLst>
              <a:ext uri="{FF2B5EF4-FFF2-40B4-BE49-F238E27FC236}">
                <a16:creationId xmlns:a16="http://schemas.microsoft.com/office/drawing/2014/main" id="{AD1EECEA-D4D9-416C-810B-A403C8A3CC74}"/>
              </a:ext>
            </a:extLst>
          </p:cNvPr>
          <p:cNvSpPr txBox="1"/>
          <p:nvPr/>
        </p:nvSpPr>
        <p:spPr>
          <a:xfrm>
            <a:off x="118374" y="258974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3200" dirty="0">
                <a:solidFill>
                  <a:schemeClr val="tx2">
                    <a:lumMod val="75000"/>
                  </a:schemeClr>
                </a:solidFill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</a:rPr>
              <a:t>網路爬蟲原理</a:t>
            </a:r>
            <a:endParaRPr kumimoji="1" lang="en-US" altLang="zh-TW" sz="3200" dirty="0">
              <a:solidFill>
                <a:srgbClr val="C00000"/>
              </a:solidFill>
              <a:latin typeface="萝莉体 第二版" panose="02000500000000000000" pitchFamily="2" charset="-122"/>
              <a:ea typeface="萝莉体 第二版" panose="02000500000000000000" pitchFamily="2" charset="-122"/>
              <a:cs typeface="萝莉体 第二版" panose="02000500000000000000" pitchFamily="2" charset="-122"/>
            </a:endParaRPr>
          </a:p>
        </p:txBody>
      </p:sp>
      <p:graphicFrame>
        <p:nvGraphicFramePr>
          <p:cNvPr id="6" name="資料庫圖表 5">
            <a:extLst>
              <a:ext uri="{FF2B5EF4-FFF2-40B4-BE49-F238E27FC236}">
                <a16:creationId xmlns:a16="http://schemas.microsoft.com/office/drawing/2014/main" id="{7C5B0A4D-9129-41E8-BE11-98A50186077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06954948"/>
              </p:ext>
            </p:extLst>
          </p:nvPr>
        </p:nvGraphicFramePr>
        <p:xfrm>
          <a:off x="-3847748" y="1229029"/>
          <a:ext cx="21542159" cy="51235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787809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9">
            <a:extLst>
              <a:ext uri="{FF2B5EF4-FFF2-40B4-BE49-F238E27FC236}">
                <a16:creationId xmlns:a16="http://schemas.microsoft.com/office/drawing/2014/main" id="{AD1EECEA-D4D9-416C-810B-A403C8A3CC74}"/>
              </a:ext>
            </a:extLst>
          </p:cNvPr>
          <p:cNvSpPr txBox="1"/>
          <p:nvPr/>
        </p:nvSpPr>
        <p:spPr>
          <a:xfrm>
            <a:off x="118374" y="25897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3200" dirty="0">
                <a:solidFill>
                  <a:schemeClr val="tx2">
                    <a:lumMod val="75000"/>
                  </a:schemeClr>
                </a:solidFill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</a:rPr>
              <a:t>網路爬蟲常見應用</a:t>
            </a:r>
            <a:endParaRPr kumimoji="1" lang="en-US" altLang="zh-TW" sz="3200" dirty="0">
              <a:solidFill>
                <a:srgbClr val="C00000"/>
              </a:solidFill>
              <a:latin typeface="萝莉体 第二版" panose="02000500000000000000" pitchFamily="2" charset="-122"/>
              <a:ea typeface="萝莉体 第二版" panose="02000500000000000000" pitchFamily="2" charset="-122"/>
              <a:cs typeface="萝莉体 第二版" panose="02000500000000000000" pitchFamily="2" charset="-122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0CE2E283-B8A9-41E6-B99E-0B5BA9767EAF}"/>
              </a:ext>
            </a:extLst>
          </p:cNvPr>
          <p:cNvSpPr txBox="1"/>
          <p:nvPr/>
        </p:nvSpPr>
        <p:spPr>
          <a:xfrm>
            <a:off x="916842" y="1113191"/>
            <a:ext cx="10865091" cy="36280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defTabSz="457200">
              <a:lnSpc>
                <a:spcPct val="250000"/>
              </a:lnSpc>
              <a:tabLst>
                <a:tab pos="1066800" algn="l"/>
              </a:tabLst>
              <a:defRPr sz="3600">
                <a:solidFill>
                  <a:srgbClr val="475278"/>
                </a:solidFill>
                <a:latin typeface="Noteworthy Bold"/>
                <a:ea typeface="Noteworthy Bold"/>
                <a:cs typeface="Noteworthy Bold"/>
                <a:sym typeface="Noteworthy Bold"/>
              </a:defRPr>
            </a:pPr>
            <a:r>
              <a:rPr lang="zh-TW" altLang="en-US" sz="2400" dirty="0"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</a:rPr>
              <a:t>除了搜尋引擎的爬蟲，也有很多其他的應用，以下是幾種常見的應用</a:t>
            </a:r>
          </a:p>
          <a:p>
            <a:pPr marL="457200" indent="-457200" defTabSz="457200">
              <a:lnSpc>
                <a:spcPct val="250000"/>
              </a:lnSpc>
              <a:buFont typeface="+mj-lt"/>
              <a:buAutoNum type="arabicPeriod"/>
              <a:tabLst>
                <a:tab pos="1066800" algn="l"/>
              </a:tabLst>
              <a:defRPr sz="3600">
                <a:solidFill>
                  <a:srgbClr val="475278"/>
                </a:solidFill>
                <a:latin typeface="Noteworthy Bold"/>
                <a:ea typeface="Noteworthy Bold"/>
                <a:cs typeface="Noteworthy Bold"/>
                <a:sym typeface="Noteworthy Bold"/>
              </a:defRPr>
            </a:pPr>
            <a:r>
              <a:rPr lang="zh-TW" altLang="en-US" sz="2400" dirty="0"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</a:rPr>
              <a:t>爬遍所有飯店與航空公司網站，輕鬆</a:t>
            </a:r>
            <a:r>
              <a:rPr lang="zh-TW" altLang="en-US" sz="2400" dirty="0">
                <a:solidFill>
                  <a:srgbClr val="C00000"/>
                </a:solidFill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</a:rPr>
              <a:t>找出最划算的房間與機票</a:t>
            </a:r>
          </a:p>
          <a:p>
            <a:pPr marL="457200" indent="-457200" defTabSz="457200">
              <a:lnSpc>
                <a:spcPct val="250000"/>
              </a:lnSpc>
              <a:buFont typeface="+mj-lt"/>
              <a:buAutoNum type="arabicPeriod"/>
              <a:tabLst>
                <a:tab pos="1066800" algn="l"/>
              </a:tabLst>
              <a:defRPr sz="3600">
                <a:solidFill>
                  <a:srgbClr val="475278"/>
                </a:solidFill>
                <a:latin typeface="Noteworthy Bold"/>
                <a:ea typeface="Noteworthy Bold"/>
                <a:cs typeface="Noteworthy Bold"/>
                <a:sym typeface="Noteworthy Bold"/>
              </a:defRPr>
            </a:pPr>
            <a:r>
              <a:rPr lang="zh-TW" altLang="en-US" sz="2400" dirty="0"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</a:rPr>
              <a:t>每天</a:t>
            </a:r>
            <a:r>
              <a:rPr lang="zh-TW" altLang="en-US" sz="2400" dirty="0">
                <a:solidFill>
                  <a:srgbClr val="C00000"/>
                </a:solidFill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</a:rPr>
              <a:t>自動下載</a:t>
            </a:r>
            <a:r>
              <a:rPr lang="zh-TW" altLang="en-US" sz="2400" dirty="0"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</a:rPr>
              <a:t>各個財金新聞網站的標題與內容，快速掌握最新消息</a:t>
            </a:r>
          </a:p>
          <a:p>
            <a:pPr marL="457200" indent="-457200" defTabSz="457200">
              <a:lnSpc>
                <a:spcPct val="250000"/>
              </a:lnSpc>
              <a:buFont typeface="+mj-lt"/>
              <a:buAutoNum type="arabicPeriod"/>
              <a:tabLst>
                <a:tab pos="1066800" algn="l"/>
              </a:tabLst>
              <a:defRPr sz="3600">
                <a:solidFill>
                  <a:srgbClr val="475278"/>
                </a:solidFill>
                <a:latin typeface="Noteworthy Bold"/>
                <a:ea typeface="Noteworthy Bold"/>
                <a:cs typeface="Noteworthy Bold"/>
                <a:sym typeface="Noteworthy Bold"/>
              </a:defRPr>
            </a:pPr>
            <a:r>
              <a:rPr lang="zh-TW" altLang="en-US" sz="2400" dirty="0"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</a:rPr>
              <a:t>批次</a:t>
            </a:r>
            <a:r>
              <a:rPr lang="zh-TW" altLang="en-US" sz="2400" dirty="0">
                <a:solidFill>
                  <a:srgbClr val="C00000"/>
                </a:solidFill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</a:rPr>
              <a:t>下載 </a:t>
            </a:r>
            <a:r>
              <a:rPr lang="en-US" altLang="zh-TW" sz="2400" dirty="0">
                <a:solidFill>
                  <a:srgbClr val="C00000"/>
                </a:solidFill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</a:rPr>
              <a:t>YouTube </a:t>
            </a:r>
            <a:r>
              <a:rPr lang="zh-TW" altLang="en-US" sz="2400" dirty="0">
                <a:solidFill>
                  <a:srgbClr val="C00000"/>
                </a:solidFill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</a:rPr>
              <a:t>播放清單</a:t>
            </a:r>
            <a:r>
              <a:rPr lang="zh-TW" altLang="en-US" sz="2400" dirty="0"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</a:rPr>
              <a:t>影片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E6E4A27-233C-4FD6-B104-95C97E15F2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7449" y="4131325"/>
            <a:ext cx="3421656" cy="256624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503888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4296751" y="3919884"/>
            <a:ext cx="35907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600" dirty="0">
                <a:solidFill>
                  <a:schemeClr val="tx2">
                    <a:lumMod val="75000"/>
                  </a:schemeClr>
                </a:solidFill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</a:rPr>
              <a:t>Python</a:t>
            </a:r>
            <a:r>
              <a:rPr kumimoji="1" lang="zh-TW" altLang="en-US" sz="3600" dirty="0">
                <a:solidFill>
                  <a:schemeClr val="tx2">
                    <a:lumMod val="75000"/>
                  </a:schemeClr>
                </a:solidFill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</a:rPr>
              <a:t>操作過程</a:t>
            </a:r>
            <a:endParaRPr kumimoji="1" lang="zh-CN" altLang="en-US" sz="3600" dirty="0">
              <a:solidFill>
                <a:schemeClr val="tx2">
                  <a:lumMod val="75000"/>
                </a:schemeClr>
              </a:solidFill>
              <a:latin typeface="萝莉体 第二版" panose="02000500000000000000" pitchFamily="2" charset="-122"/>
              <a:ea typeface="萝莉体 第二版" panose="02000500000000000000" pitchFamily="2" charset="-122"/>
              <a:cs typeface="萝莉体 第二版" panose="02000500000000000000" pitchFamily="2" charset="-122"/>
            </a:endParaRPr>
          </a:p>
        </p:txBody>
      </p:sp>
      <p:grpSp>
        <p:nvGrpSpPr>
          <p:cNvPr id="11" name="Group 70"/>
          <p:cNvGrpSpPr/>
          <p:nvPr/>
        </p:nvGrpSpPr>
        <p:grpSpPr>
          <a:xfrm>
            <a:off x="1798278" y="-226774"/>
            <a:ext cx="8602626" cy="8079856"/>
            <a:chOff x="0" y="0"/>
            <a:chExt cx="2335459" cy="2193537"/>
          </a:xfrm>
        </p:grpSpPr>
        <p:sp>
          <p:nvSpPr>
            <p:cNvPr id="12" name="chenying0907 66"/>
            <p:cNvSpPr/>
            <p:nvPr/>
          </p:nvSpPr>
          <p:spPr>
            <a:xfrm>
              <a:off x="88900" y="177800"/>
              <a:ext cx="2125877" cy="14255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9" h="21550" extrusionOk="0">
                  <a:moveTo>
                    <a:pt x="21281" y="131"/>
                  </a:moveTo>
                  <a:cubicBezTo>
                    <a:pt x="20628" y="31"/>
                    <a:pt x="2649" y="215"/>
                    <a:pt x="166" y="0"/>
                  </a:cubicBezTo>
                  <a:cubicBezTo>
                    <a:pt x="70" y="3334"/>
                    <a:pt x="43" y="6398"/>
                    <a:pt x="99" y="9794"/>
                  </a:cubicBezTo>
                  <a:cubicBezTo>
                    <a:pt x="201" y="15985"/>
                    <a:pt x="-129" y="17592"/>
                    <a:pt x="60" y="21542"/>
                  </a:cubicBezTo>
                  <a:cubicBezTo>
                    <a:pt x="1560" y="21600"/>
                    <a:pt x="19091" y="21287"/>
                    <a:pt x="21090" y="21542"/>
                  </a:cubicBezTo>
                  <a:cubicBezTo>
                    <a:pt x="21175" y="18119"/>
                    <a:pt x="21202" y="17551"/>
                    <a:pt x="21175" y="14349"/>
                  </a:cubicBezTo>
                  <a:cubicBezTo>
                    <a:pt x="21134" y="9458"/>
                    <a:pt x="21471" y="5014"/>
                    <a:pt x="21281" y="131"/>
                  </a:cubicBezTo>
                  <a:close/>
                </a:path>
              </a:pathLst>
            </a:custGeom>
            <a:noFill/>
            <a:ln w="38100" cap="flat">
              <a:solidFill>
                <a:srgbClr val="46537A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" name="chenying0907 67"/>
            <p:cNvSpPr/>
            <p:nvPr/>
          </p:nvSpPr>
          <p:spPr>
            <a:xfrm>
              <a:off x="-1" y="0"/>
              <a:ext cx="2335461" cy="1844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11" h="19061" extrusionOk="0">
                  <a:moveTo>
                    <a:pt x="902" y="18172"/>
                  </a:moveTo>
                  <a:cubicBezTo>
                    <a:pt x="357" y="17727"/>
                    <a:pt x="-200" y="12317"/>
                    <a:pt x="71" y="5707"/>
                  </a:cubicBezTo>
                  <a:cubicBezTo>
                    <a:pt x="379" y="-1823"/>
                    <a:pt x="1461" y="270"/>
                    <a:pt x="2010" y="259"/>
                  </a:cubicBezTo>
                  <a:cubicBezTo>
                    <a:pt x="7486" y="145"/>
                    <a:pt x="12959" y="733"/>
                    <a:pt x="18433" y="1907"/>
                  </a:cubicBezTo>
                  <a:cubicBezTo>
                    <a:pt x="19405" y="2115"/>
                    <a:pt x="21400" y="-2382"/>
                    <a:pt x="21308" y="14217"/>
                  </a:cubicBezTo>
                  <a:cubicBezTo>
                    <a:pt x="21311" y="19032"/>
                    <a:pt x="20486" y="19218"/>
                    <a:pt x="19999" y="19008"/>
                  </a:cubicBezTo>
                </a:path>
              </a:pathLst>
            </a:custGeom>
            <a:noFill/>
            <a:ln w="38100" cap="flat">
              <a:solidFill>
                <a:srgbClr val="46537A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4" name="chenying0907 68"/>
            <p:cNvSpPr/>
            <p:nvPr/>
          </p:nvSpPr>
          <p:spPr>
            <a:xfrm>
              <a:off x="1130300" y="1600199"/>
              <a:ext cx="16672" cy="3354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358" h="19845" extrusionOk="0">
                  <a:moveTo>
                    <a:pt x="0" y="0"/>
                  </a:moveTo>
                  <a:cubicBezTo>
                    <a:pt x="21600" y="4703"/>
                    <a:pt x="13319" y="10461"/>
                    <a:pt x="16331" y="15310"/>
                  </a:cubicBezTo>
                  <a:cubicBezTo>
                    <a:pt x="16793" y="16055"/>
                    <a:pt x="11256" y="21600"/>
                    <a:pt x="11542" y="19282"/>
                  </a:cubicBezTo>
                </a:path>
              </a:pathLst>
            </a:custGeom>
            <a:noFill/>
            <a:ln w="38100" cap="flat">
              <a:solidFill>
                <a:srgbClr val="46537A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5" name="chenying0907 69"/>
            <p:cNvSpPr/>
            <p:nvPr/>
          </p:nvSpPr>
          <p:spPr>
            <a:xfrm>
              <a:off x="990600" y="1955799"/>
              <a:ext cx="284801" cy="2377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5635" h="17669" extrusionOk="0">
                  <a:moveTo>
                    <a:pt x="13789" y="13529"/>
                  </a:moveTo>
                  <a:cubicBezTo>
                    <a:pt x="19485" y="4044"/>
                    <a:pt x="10745" y="-2666"/>
                    <a:pt x="4561" y="1034"/>
                  </a:cubicBezTo>
                  <a:cubicBezTo>
                    <a:pt x="-65" y="3803"/>
                    <a:pt x="-2115" y="11785"/>
                    <a:pt x="2972" y="15848"/>
                  </a:cubicBezTo>
                  <a:cubicBezTo>
                    <a:pt x="6834" y="18934"/>
                    <a:pt x="11071" y="18055"/>
                    <a:pt x="13789" y="13529"/>
                  </a:cubicBezTo>
                  <a:close/>
                </a:path>
              </a:pathLst>
            </a:custGeom>
            <a:noFill/>
            <a:ln w="38100" cap="flat">
              <a:solidFill>
                <a:srgbClr val="46537A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grpSp>
        <p:nvGrpSpPr>
          <p:cNvPr id="16" name="组 15"/>
          <p:cNvGrpSpPr/>
          <p:nvPr/>
        </p:nvGrpSpPr>
        <p:grpSpPr>
          <a:xfrm>
            <a:off x="4431238" y="1508012"/>
            <a:ext cx="2360904" cy="2195308"/>
            <a:chOff x="4431238" y="1508012"/>
            <a:chExt cx="2360904" cy="2195308"/>
          </a:xfrm>
        </p:grpSpPr>
        <p:sp>
          <p:nvSpPr>
            <p:cNvPr id="17" name="chenying0907 201"/>
            <p:cNvSpPr/>
            <p:nvPr/>
          </p:nvSpPr>
          <p:spPr>
            <a:xfrm>
              <a:off x="4431238" y="1508012"/>
              <a:ext cx="2360904" cy="21953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010" y="4955"/>
                  </a:moveTo>
                  <a:cubicBezTo>
                    <a:pt x="18465" y="9425"/>
                    <a:pt x="18297" y="14113"/>
                    <a:pt x="21600" y="18296"/>
                  </a:cubicBezTo>
                  <a:cubicBezTo>
                    <a:pt x="14274" y="17484"/>
                    <a:pt x="12639" y="14333"/>
                    <a:pt x="6691" y="21600"/>
                  </a:cubicBezTo>
                  <a:cubicBezTo>
                    <a:pt x="10802" y="16578"/>
                    <a:pt x="3281" y="10613"/>
                    <a:pt x="0" y="8990"/>
                  </a:cubicBezTo>
                  <a:cubicBezTo>
                    <a:pt x="4976" y="11451"/>
                    <a:pt x="9737" y="4157"/>
                    <a:pt x="10108" y="0"/>
                  </a:cubicBezTo>
                  <a:cubicBezTo>
                    <a:pt x="12265" y="4785"/>
                    <a:pt x="16387" y="6388"/>
                    <a:pt x="21010" y="4955"/>
                  </a:cubicBezTo>
                  <a:close/>
                </a:path>
              </a:pathLst>
            </a:custGeom>
            <a:solidFill>
              <a:srgbClr val="FDD67A"/>
            </a:solidFill>
            <a:ln w="38100">
              <a:solidFill>
                <a:srgbClr val="46537A"/>
              </a:solidFill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5466382" y="1833012"/>
              <a:ext cx="697627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kumimoji="1" lang="en-US" altLang="zh-CN" sz="8000">
                  <a:solidFill>
                    <a:schemeClr val="tx2"/>
                  </a:solidFill>
                  <a:latin typeface="萝莉体 第二版" panose="02000500000000000000" pitchFamily="2" charset="-122"/>
                  <a:ea typeface="萝莉体 第二版" panose="02000500000000000000" pitchFamily="2" charset="-122"/>
                  <a:cs typeface="萝莉体 第二版" panose="02000500000000000000" pitchFamily="2" charset="-122"/>
                </a:rPr>
                <a:t>2</a:t>
              </a:r>
              <a:endParaRPr kumimoji="1" lang="zh-CN" altLang="en-US" sz="8000">
                <a:solidFill>
                  <a:schemeClr val="tx2"/>
                </a:solidFill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19008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47199A9B-85A2-48E3-A396-F7C6699D5C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2250" y="1292471"/>
            <a:ext cx="9767499" cy="453602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" name="文本框 9">
            <a:extLst>
              <a:ext uri="{FF2B5EF4-FFF2-40B4-BE49-F238E27FC236}">
                <a16:creationId xmlns:a16="http://schemas.microsoft.com/office/drawing/2014/main" id="{2FF4E137-3FBA-4E4A-9008-E24C7A8878BE}"/>
              </a:ext>
            </a:extLst>
          </p:cNvPr>
          <p:cNvSpPr txBox="1"/>
          <p:nvPr/>
        </p:nvSpPr>
        <p:spPr>
          <a:xfrm>
            <a:off x="191232" y="280194"/>
            <a:ext cx="36583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200" dirty="0">
                <a:solidFill>
                  <a:schemeClr val="tx2">
                    <a:lumMod val="75000"/>
                  </a:schemeClr>
                </a:solidFill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</a:rPr>
              <a:t>LINE</a:t>
            </a:r>
            <a:r>
              <a:rPr kumimoji="1" lang="zh-TW" altLang="en-US" sz="3200" dirty="0">
                <a:solidFill>
                  <a:schemeClr val="tx2">
                    <a:lumMod val="75000"/>
                  </a:schemeClr>
                </a:solidFill>
                <a:latin typeface="萝莉体 第二版" panose="02000500000000000000" pitchFamily="2" charset="-122"/>
                <a:ea typeface="萝莉体 第二版" panose="02000500000000000000" pitchFamily="2" charset="-122"/>
                <a:cs typeface="萝莉体 第二版" panose="02000500000000000000" pitchFamily="2" charset="-122"/>
              </a:rPr>
              <a:t>官方貼圖網站 </a:t>
            </a:r>
            <a:endParaRPr kumimoji="1" lang="en-US" altLang="zh-TW" sz="3200" dirty="0">
              <a:solidFill>
                <a:schemeClr val="tx2">
                  <a:lumMod val="75000"/>
                </a:schemeClr>
              </a:solidFill>
              <a:latin typeface="萝莉体 第二版" panose="02000500000000000000" pitchFamily="2" charset="-122"/>
              <a:ea typeface="萝莉体 第二版" panose="02000500000000000000" pitchFamily="2" charset="-122"/>
              <a:cs typeface="萝莉体 第二版" panose="02000500000000000000" pitchFamily="2" charset="-122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A815525A-8696-4602-A2F4-443A5645BEC7}"/>
              </a:ext>
            </a:extLst>
          </p:cNvPr>
          <p:cNvSpPr txBox="1"/>
          <p:nvPr/>
        </p:nvSpPr>
        <p:spPr>
          <a:xfrm>
            <a:off x="3721983" y="463167"/>
            <a:ext cx="61112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>
                <a:hlinkClick r:id="rId4"/>
              </a:rPr>
              <a:t>https://store.line.me/home/zh-Hant</a:t>
            </a:r>
            <a:endParaRPr lang="en-US" altLang="zh-TW" dirty="0"/>
          </a:p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837903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LTRA_SCORM_COURSE_ID" val="79662C1C-F846-4778-A890-1AF178AAD3CE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SCORM_RATE_SLIDES" val="1"/>
  <p:tag name="ISPRINGONLINEFOLDERID" val="0"/>
  <p:tag name="ISPRINGONLINEFOLDERPATH" val="Content List"/>
  <p:tag name="ISPRINGCLOUDFOLDERID" val="0"/>
  <p:tag name="ISPRINGCLOUDFOLDERPATH" val="Repository"/>
  <p:tag name="ISPRING_PLAYERS_CUSTOMIZATION" val="UEsDBBQAAgAIAESUV0cjtE77+wIAALAIAAAUAAAAdW5pdmVyc2FsL3BsYXllci54bWytVd9P2zAQfi7S/ofI79gtHQOqBMSQ0B7GhNSx7a0yiZt4TeLMdgjlr9/Zzu+lbEh7aJWc7/vufPfdxb96zlLviUnFRR6gBZ4jj+WhiHgeB+jh6+3xObq6fHfkFyndM+nxKEBlzg2ApsiLmAolLzSA76lOAtQzYGBGXiG5kFzvgfsUuNtIJ0v07mgGLrkKUKJ1sSKkqirMFSDyWIm0NCQKhyIjhWSK5ZpJ4tJAXoNd6b+j4ZeJnOh9wVQPWei3B65JWo5nxQck1RILGZOT+XxBftx9XocJy+gxz5WmeciQB5Wc2VI+0nB3J6IyZcrYZr5Lcs20NklY28zXK744zz0lwwA5h03GlKIxUzjNY0QclkyA/W1KVVLzqAGt4VU7XvNav4153zRutnOkcy7Kx5SrBI76kM46CfTJMKqf2etaBT00Cro1TMiT7FfJJYvs67dWjPMFcgFbxdk8sapCOICnWxpqIfc3AAMV1R3EbdOwaxq2oJYDt9HXHQVqbrtlVJeSNaWa+U88YuILlZIaWVxqWTKfjIw1lgzBPnFXrpvUNcRPdJae/kNvjN+oNT/Va52xgP/RmE9A1NaE5xF7vuXgo1kGNdUMim1sWBcpNjG7nFT5mPV0PTC5HOumwEU8TWXMYAwjqinp7OQQlEmqwCUs5QjbOzgITnicpPDTkwzj04M0GZW7SYbewUFwKsLdBLQ1t2Uk4zqOxNQqyCcT68QPS6VFxl+sPAd7Rq+sDl8buebouuDtwdn8j1EcxGgGc4smVpd56u2r5vDezKlWnc+mcJaBWmEemC4L59XMQlmMfCK2pWWqb/o5NfuwBx3lPDUd01zfQe+iWvMX5lU8Ml+6xdLUJGFGMwH6cL7sMUA/YbsMwlvToYhbkTd1wJjYN/dvK9ps+bp1ruuHOuxDDZ84qxzGzdRHUEcsRZlHox7iovuIqBR22rVk1EvZFm60OAGRiiJA7+GhvvPF6UV35bPFRYO1ed27wC6XN6z0OuFOQaTWdXsRv94N8PgbUEsDBBQAAgAIAINzh0lEcWpARkUAAIaqAAAXAAAAdW5pdmVyc2FsL3VuaXZlcnNhbC5wbmftvQk4FGr7P45KsoQjhWzlpEWF7MsgKuckS0hKSFP2sUS2MTMptFimTovdNHVE2RKGLDMay7QwMyVZBiNThjKGhhnMDL9R5/2+hzTvef/X/3td/0XXlZZ55n6e534+931/7me95mBnLSGqICogICDx+28HHAUE1lgJCKyKEhHm/c/Iixks7w/BMEdrS4ESvOII7x+rffbb7hcQKIOLcbzW8P69LuS3E2ECAusbF34L4oILzgoIPN78+4H9zlEetD46IfD4ibWcOVuO4JygOuTBNf0Wg6E6naHxw5tvTK8KuHjA6LT/7ceCvzhyDj5JtxDpyLy3EXi5R2oDaMshkat5BXsSXEKUS9nRLoi+vozuMBq4LTvg/Vzvy5wwPCCA3s3OJLReGKOfBA/F9X38stZ8+vlYZacHqX72c6EBmcwdi4QUCq4S12oQ+OHHqZS4u6BDePlo6uSXOCa8+uj0Ts65i4LCcqeX/oi7KX5grBsdhCXSYfPsSw4jZstLFPdT/UqYjhmAzbNgV0yf33wbQD2jn7isRJL8VcVJwTQcueSq1GOVZcVNSRxYP9vAQrMAGlZ7YN7Ltwy5UOjiuxqoP037q5z2Mo3SCgGvwhIvXZsvLEXXsAsxs4XIW1H2/Y32HvB5mmfXtKPVD3K7fCzkdonL1mzUURWfOlPspbNUbEO0ePg6KxXI5Ju+SXY7Yq7iTkqVSNde6UTulOf8VNActy0YGtZ1Whc/9Y4BHsrwCfJnfNKEzaDfUX6Bw0w9zZllcBoAMz2DJN31uArE1H/ZiNsHS/Gb9wBn00zxoXU2eufZ0ZkZNY81ltS7U7gmHhkc/dotwnyeYT4fc3rifRX6QiQVn5NFd1qPTTc4U39AjpmFmcmqFSlWm0wyN599Ax8b9CGYsQMzcKONKnMhVaf34Gm3b4wVenI/2yodkrSiGG0mMy4azimZe7J7U0BgTHOjrjj3g8rchyzgF9nEXEpUfa4feqla3+kR94jnrFWVfszpgnO7bInCFusb8rDEaEO5/b6rbxxTLnVa1eqUynoHOWi7Vc7sHIKqEHYNZ27ZEAXFH3dpwbgNVA9x8Ep7UarhbWU00lAvjvTFkLadpfDY43PzkgF80dCNJVY3iridWXOcA7B8ozKLVKk5cWEjWbq64vJ10iCZhvKzYCAlIcNTiCrZAlBt9I03LknNNOnMOnYfHd2tP2YAfX8pl1m+caAEgAoDlPFGiia2Vk0kGYGLrpR9gGGYYMIY5SJVFJ8JFhMgUUNB6evPJcveLTY7yhqJAE35Bcp8CHC7Y+yeYdz3MAGFY8rg9gHezwB1AORpNmJuBIGGHgmdn59BzM88ZCRBmiBV3JaINJEkzYlpXJhqrhtD9h4tWocbbVraE6aTa0MzUiIg5DYRGCjMSNg+5VI5sjJdjsSUgaGoM2iuYkyQkqgVUG8WDcFB7SASGWNq+JF3VccMO79c5Pr3Lh2ISYOFgfBQV/H6fbWYdHyFqgYW7xelL3GYgtqYXPE6XE31GkhtwPeDTe9GduCWIUe5npYW6MmB7lTkmgdx/m1lOTKUbdgnIszBeu0H+jQTISzTsGJA51JRNcBfBXk6PjF0bMJHTI4nLL0FND9pPz8ZU6BAsj9+sgUEMqeZDfqUuSva9773N5HQsu+2N3kPgbehtXRTTfBqQvhq+kaoXeN09Z7Pb/EmQUkUNBOHAUQ+JLyJyqY8I2JfGuKmwabHSTOHUoCkCDcOQF1piPCywCnQQOJpPtuPgIsSP0Oage7z8hVzJ4WZMDdRZdlmU3pnZ2OkWErUCmaxEN6vEc022K93zGmRDZ92E65JREqrHhCRJpcpFBYX+Qsejt9Aq00BeZ1dLcmwoamtTgl1uj1BFzlJ8bHx8t3ciU2ZQQ/OvVcmGSF2pIla5RfqUejSJ1GyOaA8HxOCiBiF6RelIOgoJkoC38Afb+dBy9G2KqmhHPLbG92oQMEvaK1wP/N2qanbWuGzGwXtAVPvvgj6cOqU2tE2Q27pYBocBh5r+vWQ6XFK7CBhYyD+csPGk6iB8wqJdmQfVHF/kNfZQifTTRT0w1JB2oX7NMZtVmFf1T5dqD7MJFXEgxLLg4FfnH9y1dZwN9vxbMI5tve1RR6rwOeem5yxxD61yfQSoQAva7ZD3ggibqtlftdD90MqMLjFmZhucKOMecD+Nh4AXG63oK7sLXUHB1KbYh9pTXatFT3I+/YuN8MeM786rvz+M++2Wr6LGIkWM6FQtfe6HMdXJQ0EQFW00e4PyXNm7ifSuwmciYxS8ZxcsKK1G81I0opKf2QE0YgLk69uopBzTaS3oqj+HHn46/BzvqaSpE8UmpGup7xxsRVY8+2IP53JCaAfNIbMWUPyBb842komIBnXbo9c2W3rufbM/BUPqx7/90x95X56tUfjya8fIuDyS9zgH3Hl8cjQfOmiijvpoKlP4c3H3Pw2At1uvIG+d0luflUicih/uzQ70Px1PFJ6uPV44qEdv8RZj24HB9ok1LfR0kQa75o5+Co7o+4g2xnXMw+KKGgYu1XLmSfhat31VQT9xI6QUGW2YMm30V1RO8TbxvKt5RRwRjA40VU+ZowlUd9EMYeMNZFJbCaKCswKSS9pSiX1kFwrQvfIgaaC2KC0xwab2LkwGkgiaHNiC5qa2nPFKmdW4a3LXlx0U6jt8RLy0LNAN9v0pcHspDB+YyKK9TmgsPDMsS7druxENWmo3eVXqMdFtAdrlKQdj5B1dJlvXCCVpB4MVePFkMrQPhiBOMqz4a88Gw6U6+nfVOH+SlHQt0ggJUTLsrHLE0wn6Ou3NE2PrN3V3DXN2unl6+ZV420OwBK7rFcj2kIUreuONfxGl1egdvWTq9z3mrvL9+wNDp5Kpv6eZdq16Yyd1fsuVMJjBtUTjG4J46C8htFUJgdgJVmfWEFJCUOgYZ85gAOEmdgq+knbN5QPE4tDaYs+cZt4SgOQzOYebCD2V+kEBSOM+8x25324TnqIUDeXUKciJs3cBd8L3Yk4EdDrWQvAdsz4l43kn8FxK4EePIDGnD+1VTyl54j5BAS69+itmet4JjRDOtZOMwEOIl1RqWRtyYlJh4pC4pNoUFYfjvOWMx0pdkKHnYEgTMZSqcq4N6kGqaCY/gn6SH4fIeD8+lVpUZx8QndUajOGtAuP2ve0+I9AQhvqjEluO40bwYIoQArPre5vZzFMmRyTqcbrTEApxVCSZhJkwlTYV2w1WgvZCsn+spPuFZOKI5vhgmqUPeGai+MVTILHDgBXISpNNvFeyuVo+AlCTAzni5k+QMWH/dVwKZ0IieYRlHk3IxeJXK2ifuD539WU50Hmc2kVQ2hX4BJmkinoVaBVcUqurnL7B05sAlLhzXvEKjw5bAkxGjglHI/EOnj5aq/COmhOU2OeV3miltAcVJCF3MndIiTj36j0gxnLsKu/hGhYyZ9ehnx1xQt67RjOuggt6V7N1nNqXoZgwhca6yz3ahlS1tCgLi5itZ+8OlxHt1PHilL21fUH8tbwjFckgdeCZYifoLC+l4Wc6Kz6PUSA/nNom/My1K8TOBCnGftBzITsvxwv5P14sFkqUfRywodl2Wwg9qLWhklbCxWIS+NMxjPgj024K/EP2pclfyJX/qia3pkfuOubf/J1uFnhB05r7zLde/19iHcs27MsLVXxNRAZYlvybkJywU2FH5U7/E++bo3oCIF6jy1DvM/xgMUb3dvLsnJbOanES+h1w96H7vocevdbyt8/vXc/jpoLDmINJmmOeUBnPuVoyjoIyl7tvBRle7UzUa/0BE/u8C7DgCfdLbCiJbL3CaOnm3lfg0wdG4GLFlwUrXskNNEjVSqd0XlbTkNcNvHhm7M35enmJku6EyDO6YRx00R+W+NssWa9i6qH2tPSPQvmoWC7MWNirr1xsQKetFwU/1b07q4bEJB0oihvmJZq6bbukw2Xqt0XSsUjFVxfCt9N8Ks7AVyiDe1vrdx9TJWkUSQumytqv9SUdvid3rk6tHahlIiV3pM/JHaLtUfpNCyp7Yzygo5cH1ugjrvK7zKVzd23ZMgc3jY4igxGLJSSSvQ/vW2z68aHE94Xl9TWZLrrntCuJ85xgaVP9jlH7TJdmu7d+zMuT6qJtlBKVbyj4bD+k91HKG0CSxzW1Whep51PPxLq9vA6VzDuHLXUwC1+X2Wz5SrpGK+UhdzjuDuBp0+kt2QJLknhpBi8Thc0OK55Wo995fDh0fhSLMX9IXzXUqqqkFfqopbzKo3uhqdaKQarWhfXpjp0VFDWIS5P9Cw44Q4S6/Rh51Iwb5PYnaAadJxXiuePhF2exp3zUggWXhJ9LVofCPH6bSP7gimqYZWQj3VaCuzDCq6i+3tLFkphHSSKzq56jdXtF9daXNvFdOu/gEOTdUkUtU/I/0fAkT+9ApwV4PzfAhzCBeeBvDSPHsBEk0xtVT0NZECWBEwSx56vVdk9pYR7l6qZqpfa3SnHr71yao/l2bu3OteBWUGPBhi3VfVTT6gaJ9r+XAunkwu8R8urI+n9HWuQe3anAFkXuPxqqJ5L9+boFET9ztmpYQU8osjOLN2OiD3f5o0ycuLTvTidc9sjSGVC+cLwY7hzNtL7fbOTSo35VVQgU2X4h5VsgcL53JhTGdaoNUgs8UgH3tzl5/gyhCUPKge5xVkhgbFn2OUEMzCpjxzDpiJgc0O3xiSVqI8itSQsE5D5LrR9FD4Y3CuTV51Gch5AbaGAxkzKaaDUMOV4USudO+bzrj/X5ABH+zq4GrQmSGZfPxOtQyoF4CH7C7R0nWYY8Laf9/Nfja7kVUY3qOVmUkw38Cor7zCnR/GprE76ej2roCHzRhmO6826CcADF+py4zJSCXzqCo4/QwfsuiEhD+6lZkLOpobtFJFNLIleja9K+bm9haCnm3LBx1Rl9jFrCHpsoylD+3U8LQYoxzFAt34O+r++NvDuRlknt7iPsBMX7S+1S9ydvSPbx4RPz0zfXKtnFjXs3AIksN1qS/Morat5Q18Jx0ajXvPpmn34mVKAxpMN+5h1paTRL12h3pd5fASkfG2OJPpzP8sFyoBH3eMCJK06F2rpvx5UheHjK0kHf0WhD6wpAYgDwjk25pgDoD6cHz8HbJdkmVyD4JXoJ3yupRf85c5tH7zcqtMPO72kF+/lpKbelV7UqpgD6s5Ke3u6LU/0tkkkKw8mh0CxRGnl5i9ma/+ty/dLdVmjlglSrNcK3wwP+1TeysfYFBsMUfNVQp3Kif21kfQBI0W21DY4LIdfiLowuNH6fMHCV1qii9cduFbgxC/KGIcmqckbibvLXP3laD4fd2qRU918M1k50XvV0a2fnflE0Xt2vYO/oaQSvYUWCvKJOt8cSXE8Ml/4/oF3j/gE1G9VB+4UB2yT2nbfjp8zW+hM90m5mg3fOsMnKC7o6Gmz1qSr6uED/1GZTzu0Jh2+FeQT2N5dc1P8XV8cMnht+6sNtJfbEb2A6YHLYIw94AWYNVbvxXaq0hnj8IMkXuVB9RWSy4DDi6g95oTseV2ptkCf0WgNPvErpF+kuR/sPHDSkkAqEQdV+sf5wnu6rRH8egS5/wvYyGfNWH89ePyXyc/7/RZChcgBSMd/HALFxw0UuDm00stXsbb0SykfJhDC1W6b9hl/a6NJG+t9FnYhzlcx7Nt3+NGmKZwuyfCyiKxK9MebhesOUFzXICldG36ur5ZrAdnXeLTlGb8IH1Iy3gTl0Z+WR3yaq2V3inKExwLwx/hZSljCdmah0C4tvggMHVTwuS+0K6SEH1ayNUzLPHlMKZQft0uW6TSU4RUK40dZB059uMZ9fFE02YkPoTqdXd2SwWN42YX8TIIqaj96nEcms/mBh9Kkhz+wxnngFD+GYHg86gyGx80o/KxfbntJqDqvEJUvlX6GlWEfE5SV4+eZGgxDU3R4zNPwOD/+ipfN7SrlocWQnwn+U0idTWJzWwzQZWBmtw95sj7hZN3kWxsDqhJsjO1fhQPlp5Is+0o+KSb8HCcB64AlHwxVYJyJvsuSZtMP6SaRY6O5sLmZP/KlcL0UDSz+inKML6tJxn60z72XQOpnorJI9w9JXx1jX0fgaGh/fqi45/LxfJ91O5Y4cuLAb3JbTq9OkMXECMNZY32kvnpwJN3vkCrn4y37/t6IwHMFWhX3/3CfrbSRe/wh781ZmUhK29CSgSjSdtCJeYZ/0LMpsSXDlDvZblCoBLzge+qwCvI0Z3dLlewfEz6cWgiumikb5x/YHpTled2sfo+Lt10wHHTGE0SqJjM7UqtS/PZ/QlKusq+F+VYRVPKq9+DDYkZBiHatqBhYKDscUezSHgYP82d1C3VEsCd7H07V2e2/ADdm92wVl00UtVqml0Gc8xDriB3iKQKl7grKSJ+iP5LprtoKHzzFpFXAo2VZxNK+fss2V9DMCzV4b+97lwwUaeuO5HvaQUk0Cl0bBal8zQQitNWDguOGTcXdjVOr6RG97ex0M8fQIoYNHdjsq0iaTD8pooh7i/KjmrkXK7Dag+DcJhDNkVOwv7BjklOI3vZ86trcPNz13zjXW4Lz6qGLD3vK7BubRz6/ElFdmLjfNz7y+aWIPDUtrWp8H15bqGHGnxDxKHoUrKDbAs2nv5SHIRJvaaPqI31IkYWUt6FNNOnflNnXBwxSITVPdVJDY9DtlKzE8jLb1Tl7eD4/s8Q7hYvTPwqfedbEbGepFw9RMuHb+biMzFWZ/rh+LFFEIp88wdjoPQa2bxWZP8PRtUgJqUi4C9Lz5SmSRy5LUfcrQGSX66gnYbNeBxlPQmpEGbcp6aWz2ebCtMu3ez63Gvb7TRsDHm7sxbPepPp5VitSe7DvXMpHmP1hk6YEUb5c8qU+K2Z430zek73YetdQIwkrCr2dhQtEnklOuZMmPVs5EIzum6zXoSJ60RsSlU1SIR8oaOuYmBOxgTowBGHETXiULZDvJ9fj8gJP0L7k7DX8KdeHj3dLS3JqweRXeg1P3nrvdmfw7fh0kIqUbrFH/MWywxXFRdmw00dP+fe7eHtjiUCcNAvmL6fAUip0IiHYLlDUaw5VpVrXfY8x5qMZU0bDnnSY5LrNGBMII+tTXpvMy/PhsVT4UVSYZEAjkfn80J6GQJWz4cOQ/fkqju/6qeXuxuYQ+zYnzVvBCAvYqOE+L99kUNqMPZlQ8Xu6cIW0d0ukIiwWFwE651v7EaoQdUikd28tfPbAcE+/sOqldxCVgQqlOKpJO5+QxWjeTiIx0Cxc9vEtl/AzYN+W9I1/HpKSEyRPvv3ape4CQtknItDBPqsTpaXszPWgs36fQz3bYThovuC51Sk0J1paqhoqy/MrdPho6rHiMvLM446Nj1HATJX5ukTtkjV/0gC2+SrqsiyZKf9glSeasX25TXM+u38e0ybhtqNHeTGmgl90TN7YY6jCC3xz/Dz1LE6dWcALxif5+fxDYqBsuGiBxTy/kLaQaTjzQkwxv+D4IEEfb73G+R6MX+yfK7sGWIjFLvxYxBvLzdQHQruIGH5ce76rSZlHWg4V8ouNvsgUBi/sDXvyCf33YIFn4Lwo+4DvvFcFsWWGxw8m+VE6orl+mTVvVN7wC41aJ30psTwiNXucT+QfVsnqesALsr58J0z2VISa8RrO1VBdgdMKnFbg9P9bOA18SvNU3lP1bfiUNKRKpXkt252imtQSVV6+RFlpWuO9YQQaep5Lj0y2Gz3MG8vbok0BVnWHznomLcj/azXr96WrWRKxIzaePfVfX2k8+GiAt+Kp0mrNoN4Wj83v60oWlhQLB4qee2+en/FaZtm2GvFP1v3o1OTLbH3KMou673glliO4i9aEg5h5LaNJuOeUH2tgtfPMTG6X+LI7DU/L8Bp3L1holpsdGkL2rltmaVHhH616ot+lQyYMoxR/XNOGKkgtu563aMkXg9BZP0ZK3vRjJQ6N/6D5Nd1pCuWaymvhqxbnJeOfNGHRLFowDMz6+lqTHMuOAa7xANMqOwNkLsx2wridbvMl888IkCCWNWzSutZaBRLO6mehI1njjZKSbCVqJ5qSTentNKxsu1CHXsfrRO7AD15IT+pDbmnsGjS7jz6WCx57dgz+bVOo12WCk2VfZB1FqbYgLoRhjG0bpfwq3jFu+mwZCBd6cv3N1lQ0f5F1lbnacpjoJNS4J/nasfvd99qmZwUfazk3Mpq8f7RGEUZsX4lQ6DruJsx08y1lsmTswKpLxG6SYOzXWwjTRxGWxNktvuBkntHnbtf70VX17hWuuFBoUdfR4OjK4uV7opasOk3/U/swziZVnvZSCvA7CxX/+WPFgqHeGNEFkzCelYPPbfm96lnR/LXtuTtmOFLYEjGvhIX6dH+sbzJJiLazHzblELURkQvNehIyCaLQVq2Gf7mEu35BJtE/Kpf4o49XxY4ej0vzhM4MAOum7OHm21q5HKq551cjR+3AIugRnrETbmX86DxnD8YxN8gahj/imJBn7DSsWHWew7q/XnhUdwe5zfPXwu2E1ODs7am4t8CXi+rLJjf0iDA2k6dbxrp9EPUzqRh7jEfMSF4Wwnyew7CGKVdVQUbZOsz2MR+oSrtSFYhEGJo3m2QAWZDRudSO0YRNHlFOueXMy7d4MGLRBr9OeHKaPWOtbsQMU6V3o79tjlRHA3t1A7P737ccmU8mUdDMvvdQfcDdmblBcn6RAEBXvd+pI2yOQ5ixedf1yqEcltv6o1ZuSFgBp/qtJAEV4PHna8nj3C4gvB5dKCJPYS6sQAV38ZQUyo4153H1aZwKjON9hBM9XAhqDwqeT5U6P3vBtxcNNIyA4fyZPQGl9SOhqaqhtr91YT/65EYPSZCqEPaszTDYRPMmcrivdGylAEMHMdP65ooJL71VZPuz5J/zLINZaSDBbTTnNB6j9nyWoRfHXHuCh2QbhMsuDOSLZZq8zkpNJGVAi5dYipEixazdpqN4SRSFZLYwA1hOX5gEnSt3zYnO0tJN1XBJw1u9ncHkU9/OKVOfML88o+aCG4Hc1Mg64DELQ/cTJhJmVC/fIgGQJ4I76hMp7d8SKabhlq7A9q2qhDQhaD6gKZ9RjUsdTMYIgvdXMQ8SKFRlYuqVRmlvkZ27zFyL/kT/40uvGMJ30gpKF1B+YBnzclqFEVF3G56ZbLfHeJVPR67OkPZt6XzkNRy+HXRn2DS+zlZOAafrXhbje274kZ7hhd5JxxmRG53Cl9u1dC+1oRDRcj2WBBFLalqztaG8J+Pi0+JfUszzSRV3kKEqV1JrU65ZhBurW6K6gqDR0CEOpf6YpvT7Z3CGcMkCqGWWAbWdxHTPY+LGKHxVgIYJiX0x93wG51kjMeIIjWsumYBk95tMvqsZ3WxQ7zz3xlql/gIv+/VC2RDzeS0+NoyWzQA1D203m7hmoIhzlFMQ/MKpt3J7IZ/WV3Wjslg1pazqhLSxxBFg85MnX+u8Pj37orHgra4t463eEUuLidkYSV8StOZp+atXRNSZSqWwIYCVffFrZGjoI559zs907PeNv7xnMllKF4ubTlX9tvOSEkYWbbVCUh3lauh1DwsPqskBcODEFqMmoxyTovJ5RmLxN3NOX67n3BJt8ZQw8Meb1kF7PwQ/9+XUQypDKliviF2wU7tgWTYf8714FZY91UEPOk7bxCNxLol4zUJ4R3776XDa2kO2rM37nzZ8rYv7ZPS9Y3HLdUyrIuEaQ3LbdRrF6noP+1oLubBIPAUYQL/QszeDvCkx9+Tl1moVzsDaWp5x17u7JKJCytak0p7OTEcXbQB5si1fbMyGTjeq2LmrYyZzkWVPw9EEEX9KIeS001C9JRWo9puZj6sPmSpx8puL1PrRRZ4VQo9sR9tXJdlfRGCsfd0uGHGl7unvdcnAY/ATgodpZj2P39tALjrWkqNd0yXWUlVu69b/ajb2IAFBg+xX250SUtFnf8pDxZP2dXaEq+muDtstnsLw92xnBxQeV/Ntzf0SG7v6pdBrhvBdatE33K9eBvdHeOA44SYYwxrrc1+dPuETnzzB8BvvxrZt/MNuHjDfNG2YmKdVsSaj3TytXyw8JohmyCoWB6DoRyBDwOBay/PKiYdOd7l42jUSRX7NLzwErB0BvjGL2imTqGxMZ44wcGN01JYQEzwBMha2DaFDFZe27q5aaMvHZQhnYNemtOf2l9s2RrQQqJ4M2Qzp38bELIG1OGXwqDemXUoTqozYrWxOZimRKlQvzD63A41ORg1CqebmFeTpaFIkyqx9omwrQ1/jVxL7Mso+FA6plHS4bmwLM5M8TDEcPD87kz7y+E0XznRHysSeI30sn80quDcuf6LCUi9WHJdSwM08l4Q++RjmfbvhazZ1ywJwopcBjr4XApSmQdRRrLN9EpNCQjNy6Ltnso18rhq+Qn8bas1ldjrgog/1PhSq4hmrglVrLk5R47L1OpGqcOVv1p/2ow0EyUx2MytEj5ifLfBxqE6ANF85ANp5QPHTqW817F1mGWEjVf5ClijnuQrneXG/SbgYkooMi8WZ9B/9Gq1z2De6hCG14Kurl5nCzrpBQOUfUzW76vs6bghE4N5CcM6+pOKfXWqSZn4zH79ltFBhSCgguQy402PSLCbnzbZAbbU+O85o3o6lGW7sEbXSqyu0MsHujg+rRm+ygWfgkv/Wu9ebq0EvfNjtu8a7CdCIY1LV6qaKoVkE2Bzj6R2NV53xyOOTp/3q0oLr/EuGFk/uc3VCTt72eQfSGB9M0hS1Ol4inhLC4pERqUSPo2h18fr7a21WoWESrrSO3MW0vC6OlBiLMq8XwnBJmD1S7vJXzWaHH2CJ/7G6mNs+H3nVteoQRKyOJyLLjN/lfWXRL2xlK+zhEfXM+tPLLD8Lx6KO87K0UiFNDOfr3v6eD7yA5jZVs42nSpfnLx+OtXgSxK/hXgEX8f9j4smbKIZqvGTSQzZqquN4pCdncFP7s7s8Ppx5yClvp/H6+f3Apbt/NXTLFtJPbY1xz/kpz5FTNjzubPtgApFSNl/+YWJq+u+pmIXsKmCLAZ6XB93zWfO09PiyGwx5yIsRVmfm8dJV77/ljxm+S4ppP9jswytELOeXiQJWybAdeYoo57dek/4mpZxXaPgEv0w0N+4a5BEvXT3BJ38ccA1n8PgNDc2lBdM9Yiea+zDzbAzbZZWwsI4UgRaVigvjdh3nk6SWCXw0n6OYR5Bn8JERpejZz+mv+7LviAbWCU30plKjTDsTkJnOL9Xv2A6mGLx+vWSNs5X39V9dLs8u9BcjZEOYClQp2+f8ZJfrj70R9Bqe3p+m4xyXt5DrF/whsSsLuzmYucQJnH55USt8p/r5WtFkz+U3+n7b44uTrMlGiu4+ZiH3+APo/oc9betr+sT3LV7QRPNqdDzyMWKhZcuP+sKO0lSVcCMrWdfHvAyskXSgUafRZE68FNcFXDRXY8NLwWy0b5KO3YtYw4uKdFouhNnd9+2Mzhx3xB4Ww8rThIx8XLVp2SwwENuwDUsshdACapmQ88ZhiXGh4tKKM45xR3eNk+e55FpJyLDVgrcPpLNU5idUEOGPecgJlpEI9osg0rxvLHJDcRMS2RriKcSJ0vnZ0mChTJGArbevmQPXkLjT14k7UrfNTeYJqTmr5gIn6kQ7CaaM1s2X5kKUC60oqPzcGP+J8IRlE90srZASLV0ekwM+9JTuOmAoo6GryZ26Uxr7ST15Kk/ogfM9AGJ9Qk77k/ARo+08g9Z/M946nmre+EWbKaez+BBFWAJyYi6hbF/4nKw5Ap3mFa8r/bmJxQGsB15wq90zly1sHOqWHEyqIvWwt+NZm+ZT2dAPvJSCTHW00D3sO2TaUvRthV1mXAX85YoW9NVnh5/BYEEPd5DS2CbEFWymiI0a0S/OJxn+5CmkeVvDhFJVVRkN1RVcdDVJa4clXsRabfoaDEcgPX7mKq3gqa3O7BgrhXS1pmtnlPdYrhmc+SU1DW0n/1ff7nqv7QsSXsxO5cgNz7DELvokwIqK9I2/zWCNJ0/Q3s66ThlhWs0utaIydYQI05FgSaLIKTUR0AefXtjog2K7FNJDjWOk68/yVF/SdjlUCuXHZ4eO5ifL/AwpRo3ErsjaQMCl164Z3S5Qu+N+qDtIRkdmu80wlW6gQLLnET6MyuzHUeaH39uP5ZdhnMz9av3lhqpR7nG8/8LtvRV8az27/+mZkwCvgsSqa4k+iZEceQ94GW6R47grnq0mnnIvlJyPqrLpIvlXRhix0aw1KaSebV+lhytej7k1KBT2PdzikGy+YbqJKd1ih1lfnz+Couj5wGxlX8RefBu+9TTZSHTZveb6XgOKXr7gUuIMWq03EBELwPwJuNS28f6YmCZprWqzGQl8Gd/YJteO3pqc0lBOi5y7RgpNbrf5XLpzdVjRLuIuossV/S80qjS0ZbWFIZwuFxm45tF383TLVAqvlT+72GXErqKKWJHWbq60B8PHnxaPBtJn5Olre3i24fdwv19yypOKYu8kcx48vKi6ciCcOfdi3sZ4lIDupft+Dj1MA4krg65UlUMy7OygTRTS9rdJFOd7lmuwZ03TTg5HjxKAcQXLTs6clhHGSycesmgXejPyqmLkcGv0VR0JJUr6GTYKFP+H9I2WyNjmrhF2AsqGqlYQSDpg8Q6LnwaLeQEDFXGxeb6jYXPlXeTJdKBKfmxMZMKNVu3AQqEPFfXUII78XYrRL7dE2y9OOqju+g/GFo8kXUdmF4u+K7YoupQrfL9dtrP9wcafgOuiVkXQjU8vnO9ZrzmpGrNDJIW9QI6yfKNsyi8HGVxePD2dHGwh16MW9FRStnpMVOQn42whF9O35e6D43HKsn+J8o7CIT5MyYGT5Zd49Qrr22dVdoX0yUr9tHWTNVa7rUuFAAtbQn5uhv+XRP1MgcD9r5I00dVsfCS6XS2gTJJHK+7LXl0Ie3DInvrU1mCYam3cRKbsj+dQsAuRc+FUNISRRe5tfqxN9ueFdeFBI2XCBa+CDqTLlaXBVqsu7n5Sh+Jd0QILpOjZ7d5F4h2mV4Jzu7cnTHhXyy+ZkBT9tGf9QR5p8eWRls6fkZbr3prrbXiFHP5NWmJTTrjCL+Pi/l54LD/OMjrJ6qig7I6TcaMBt382r7+hzeOv1v17Nr6csKRYwteNV+4L7XKo4MeBDpZvusIjSg4F/ObQkXXNyIKLohuK+W26ejPa7MXjQBse81lIcdgRHLpj1z2hg/z2iTnogkNdeYUS+G042vDKTfE6TwNv+C1/LKemHxYtbKJfa5TWPWWXm7PL++hzY/QxKK0TCmKlRtY1VilohXwSHnymSBiJCsKFxY5o8Jn6dxX5ihXTHFWGTn/o66v9dvL+ssJfCF338/pxQjfgsR/VhJ7sX6UlWHUR5q+a+wXrEJffcGspjD5IKIpZFInKpq+zrfL6VkoieDrRR7jrB9JaJnBACpWi2koZDV2//EkdnjARqzVePFcRj8zsG2/Dj5Z2ey4povVEXZx7U2XmZg69LEBVtc/Dwv9cgYWz6g8Rflz4fSKSPPu+KgKNK3q+3WxinUp25XNJ/C88T9NoYFre4L10giMeCRTOrFr3OAFJcpP9vC96f4HqsqRP1Ir6nBdR5Ixh7i/ssgE3+hqidMJ+POO/7nsnw7M+UDkQL3f1YOEQGZ2Lab5FY42wgcVSa76vIBRovTv39ZLD/h3LLSLIJn4PlwvUjtAa2JdxAp6CW3STwd5z3+4I+Kuc13+UQncsTx7DJesvtobO76sJ/yq4nNf+16cK/eoKuRndNTrlypvhEov826v/Tkp/nrd8H1wetJj1l3zn8P8quJyn/tenenW2uqY65Rd8vAH6ypsXpbG3/zspdTZt+2pUdHoWexv374P5r4Lyy6wy/evT74HM+wu+NSbQVH8RJHb+l1LSMs+Fm3tXyC8Plu8Fl3q9J+v+Xcn34NX6PidjqisqcFHi5/hfStmr93oY2uq72ONd+Ou4oNdPSc7/VPIt08rIKDbR+VI20bXIUvPE/zsp7v5333DT3yyel/v81yIa1uHned+/Pv2Wqum4RXq/B1LK/r4iGWcj/99JqX23+wFb+0Hbknso/m1nP0sc//XpN47tjRprLcK1ABed+Uvb999JiXx04hALeChr8Q7xgP/OJfyvO5YeHXHuC2uzp0l0kc676IXrKaIN5qGfH+UHoZIQmiBzDNcASjFwJDVB6qkAulEMLIPhh2OMN0pi0OQRJmbSBlORRJer8sZ0x5zFqYD3vEAnmvMc8HSNLXbJWC6wvZffqtQQ53bhzCIaR24hOB9/R55NThEIm+3Dvgx80u2i7y3UIHKKxFWswRimORHy+1jhWX4CxvUYPXZbNimzDOtQaFW8/gdIRi1Yhy9ca1Jl7oNKxDwzeB6VZG4vIdnYjySW0NSwTa4HZ0wwDBOD5+fcLnRjm6Yj3fyid1xN0S6Dd6kz28fClO1QCBykBXJQy0RyD8VnTx2IBQBc6UIVR+SsrdesG8eOhSHYvW2fiTPQfGDn6gwASvpb3Kq76b0vJykjenFzcr4dwbaW63EJ93YxHXOT7xFq2Xj70G9yW87EWr+Q2z8YiWbkZGlp7w2DY3CEwTnS3NDz06tv7PkzpSEiZifUTbpnTHMMk3C3rE/3dMqd0lBYGYSXfxbmsCZ/mekKUo5p0W6Z7rLuxVXYhQaGImg+EyzI/gB4A6PLbPmV78aFQ8xW4Hgke6+0pygd288BWLlVGy5sUdyjmKyljW1E0VEnJ7vOfZU+jeKiBirqNUdMxVMszs/m5kv7o449lnbEByeRqFQjCeN8GDkyI1bRPraS9UsKpI3u8yi1PmjTX0H84Rdv2w7bvkXK+HVhbIa54laSa6LbtcJnvQ5LXz8kIC/ow4lVsFOuGTXbmwI/ltH++p1kArK9YV/LkcZWCOEORGXy9jorteQ+1oXPbhKTopZu6bHDU6rsTOqq26sLLx37cUfMQhdLd4rnJMKkfz30olvoDZC+X4HU/Pm16wkF5DBSS/fS+xH2dXwj0QmLC5Sr0XQAfILGwMv2Od/a1f3n09/rJryLlgSA1G/ehyCfiJIU69nUqySmKVksnvJknxARhak+ayaERz0NnXs0Tts3uTGk5dPXsseTDnI9exuD04qrWF+TJ2gQa9I2djtLJSfXk6d6sx07LQkQurwCrj1Vk6nk2W6BihyODtQruYMUOhr3w5hZfR+zRGTZ4bCYkZh4+BUXM2U36e6gJBpprfLBq5u8vOJv0DRaKkP2YV+NYNyGN+F4KXhUIG4TG0TfZgy4Ox3NS1lF9EjT1YhqOFMPUOLXILffW8wsf+rqDV2ocpU9TBlHxPvFxKaJ7idxXeUfd0v0jbaKZ8kvWWAR+WZbBK3Jt4K57Fr2Q8mQk24yy7vj8b+uFMBYhIKkTniZ8DyhQWyjjljgxqUnIv/yX5DMOlVnqf8cHFYFCv9Ewj/0o+JPfjgG+V9ymYYf9kT9l2Ff4MdTqv9dhFxRwooSVpTw/24lBDQSebmySveMcrnwwkINOimklYXyDxmtVDUJZVpErKK0tf54Ecc2cV5Srwyd9opLd7gRJyF3lVqj9U58QN1bQPONa9+V+QbtJWkAr7jZ15twEay+VPwJwZpi2XtsZXpUidiyyV+iQchugegPCZsiXK6IvorPA26++n2lSKF//KcMdMBX6CvMYI6E4ZLGFihikVSl5e04QYmmMJNcio1nd6caXX6Xq2zRP7tNIPP/A7cJ3IBUzTd7cprxrC49VwpWn+LCR6SrDPmA1GxxMOQ1657edNN2s7LEBJBwCb/9p5mcQ3LGEVK7xd0ZRXLgzXxOx9nGq/HQVxIKzPpSzFdi1CEeTt0pLfqdbvxO29marshbkbcib0Xe/6Y8fF8sZTO5CzDz8Vbtwg7QIfYMFeH559Rkuz1dOfrjzb5vR0bpCyvroVlhklcpeEVceGxg5HAdhVMyw2fS/bStxXf5vc/CqOriEGa3TzCWlwViaiPp/avhZbaxOLKaYj3CM1QxXxFs0jIyLWLpGTOSV39lfuCyZD+hvWYKIvbzufkAx18WppU/qws9X9gSGvfWcXqTxu/AIxwjbqbwTendqHvh6MF9KJNwN/ZMOFmaiAL1kElcOzrVVU4BR3RBo4hhxmbYgREIinK1rD3mCBwCnQvIhad1qfPr0o2FQ6TKYTLIgZ2FGsBzvslJrz9RPaVVW/zbqwFCL0Yev4lwW/0klGQlCQgv36qDxU2D2dGB800y9r2jxtgX1Rg5lUJ7Coopy5ImNUGamOxUgOXr6mIlG059QiYoliOPk/LULunz7D0uZqXmkIKpAiaDerRLovd6+PMNPenf2nVexsszHpZf5+O7On2PbvJFLVSA15nVj9sbztf8oYu6RiIdj38UCpPWsoP1Y99sTLTT9Ar+8DH22BekqoHQ65FtnDJ3sdOsBCSvUalqqaE11yOguf9QJWNh7ZfqnS4RISTcq1aRnSR2aguZSqY9ndyYidcsQ8zXJeQyXjNJGNI5Osj8yt5b8AEdy1bU+YqEkvYJ0LlhNKSCnaTNxge0Mcb/IPFZEQoQkl0Y9TF17POIkemdD89w0JI2/ml3CVavgEifeDjoIHXyD7aIFiW95xVxxOykobyGWT5CGfZq7Y7mdEM8M+4o4w6y7LpeEDkS1m4zYv/I6Y42H5YSgN34DWQP3bHKz8+wifdQljpBSafD5jouvZr5NLbHIcczSGWLT22x+9N+s9iC+tJhDpUGsYAnIGnQHvTWe32sXGRZqV+DPKVnZqz2iFlq5Zry0NT2cT0UiLVp/6ipoTsj25Slz2ePU6bUQZ4x59Rcc9ASej4TmXztyQTxys5K2du0pxMi6/LTuqoEKuoRw5Moke2kiPY7Oe0I3FwPOx4P95qlR0TDRjWZen2eJoQu+/i7NDMge/qEotNmFRgKGLglIBmxtkh6PYFVPhQd9RLEh2S9X71rYS5JwQD1rJ/fcl3AoPyCtlI2k04F8yNt75t0/jfkaRvQbn2kAtdzY1P2k06h+O0cy/ztm1ZrM6DGbCQGt72AXYPnt1pZdM2bl2IQn2VZ7adOUrFEPQJKgS9M73/HzVAZTpl0kNjtEo8iMogEIGl7btSgd2ys+dcXaiZpxNJodY+gLD5kWy/0Oi+piQk8N4zsuEejEsznObZRPULEadbClv7E+6C9znw9/N0F2+znOV/OBC4ycqy3uxlBAyuklmj7ZTFc+B29s43/9k198ZTXlHwvXw534aiDQirqGb8rruL0jL41N0trcuHekj6eo59y/3ajwXOeMtrKJ/aR+OrYcUHHEK9hzqrbZ1rRki7XxxljfbUGKtkbtvgGGkhYd6ZXtEXzO3hXdM3h+zBNS/05bfGniHE+Qhw2TC2DxN6PjUeWOb47TuM/yqcXvq4XFBhWz+9U3iL88pXnsyJvRd6KvBV5K/L4y5NOnFWuEoaxq2C1/3FGpmEmxclJUHaYX+i75+RyxmDXPaFVx/lFuQFOy6NHF0XD+e2LIu7UKNss6xAXx29flFYIlPLO2WKN8TF+B8xv3+lKES1oaOB7wNwQE+rPa3gOvwm28FeHRw+tcT49wE/74tlkQz1ew+34qd743LaIB0K7tEL48SthfHB2pmiBRT4/spbz9Jfao4KyctX8Zv1WUQ3sbNc43+N7k6TdiWt9BRdFxU/xm4aMY2zOfyi0i/iI3+a4/KKmIN6orMBpBU4rcFqB0wqcVuC0AqcVOK3AaQVOK3BagdMKnFbgtAKnFTitwGkFTitwWoHTCpxW4LQCpxU4rcBpBU4rcFqB0wqcVuC0AqcVOK3AaQVOK3BagdMKnFbgtAKnFTitwGkFTitwWoHTCpxW4LTMZfKf0jzHNqR9G76rslc7r35vWeahWwe96+YbtJa+ifs/T43B0z8YbucNgpuLqsfmQb2t31+s/eupMcDPnxqrSrYNLOGNi+PKU2P/z3hqTHl6LBJTyygWXla+llbNwoU3rnL4ZT77fuHOfvLqyTc+etmIDJNlKuj+Jw+dZdz8lCGt56j2QxG5vn+i++FyBTyhVenHBj4JtFj2kp1/XzdENBDsa33xtfWqwiPpH4okB/H/eiGWGAxjk2rtIZ+dasmzxeSe+i/u9B4AZ7zxE5pSPTg9aEiJsravzEFkbP4ReY/j/FyOaecbT6VvfX2dDodxKI9MNfDmKD8SIgYmi8sxIdhcQXrOz3ZGYqaTMK57OabMgeaJltDgqTXPowMSfxypx3GlsZ80zm360qcemMwTBRoJTdLuvNuR45jmOhz1akazwwcKNhbnDlubxxzb76sRpBiJMsxPnu/CmaGS6E4tcxzCPGfstefc16yWuQ5PbsfYwntLM3PEK2bhb9F2z8yBdzf3lRPM2DE0c+6IPQbJbMdta1F67GPqTZtgDxlgZhJDu3FTN24qs8rCd9OhrNpIHJ6Byo0p3eFZO0sK3W2uGcR2JXmkyC++1PTMhFtH4V37dZy7LbHjl1VOtV470/oWWjLFjAoEa4YcuYLszNTFhbKgWw9ZTN2tqvukLmJyjhw51hvdXi3iSKFK1zWzJOfHJcmc6Fdzyc8gYdd6rEUU9GBf3MgxDFZBQHwmrewqCTqKg46evqFEak7v0m+pxG07daChy7Jjmv0WiCL8ZoIi9eLKgNfCUsJEXlOfRo7JfsovmYtQrILhd8tH1CroLL77tOlMGpg1JrF5NUog7FFup0J4bkzvhBwrVqw1XC7mc5yLYlX89jBwvLV0bDMiPx5ZtjXcU26jhmC+oLNbfZrRRmCnXubG86jZ5scvRCwo5D2mgVUHx5XgxzgmQqPM9EqtyhQxSVBeSHxS+5375pNW5hUGDiCS8r6nTLNBxZ7DH4G4X6i9pggN8fqm61+dXGAmqRcIsqXan1v+jgdZiSZqk3MrIkal3ZEGJns2c5uB9c5XnII3JZZw/nwSYTTx6MO5eD/G6ycswG8uiR4lzytsCPlwq/jECXr0b0pbvNwq5ZERYqZqA9lBZNMDIkaen7pdBFRizn9vxxx25G1ZRUP4yLQd5Gi3wdgvGq/sT3BphntZnJqUTaSY7MVPfFjUpZ1tJo4p4iqck8J6fSohubNzj2wqr5MSkBqNRJdep0aia7QBzPzlzKoNgqfcIFGvLvu00jIb0biSBCTjdIhC4piYPVWZmeIpullS3g9XwTSzA9zNo9SmVNnUX92r9IBS3Rfm/QgddHzR3dPV8XHVZ2M+stblzI/VOLfbcEvAGPr2vWmej5t3VolZaW5IHANrvmAKHPxNoUrMUpOk+zgBeSVZxErFLBoVPHKQ7qjZG5AKjBz4soAve7P5wMZTxnZVnky93+s7/nZpa1y7eDInbj8bGux+PvQR+YJGLwFnPjfhtvY+ligWjwyN5iBZsimquv3gyduSnSewdGa7h65bzqAjy08AACEQp6NrN5i12JN1wk9So9wuR2REc+rqfXw5RfXzvpthowAruPwzGiQ7ZjcLfG74ijnnQ98m9HhCH4NgjnHbLLAXsHbvFLZ+yJB5DhnwJeRzVqCmUj4prHTn5zyPxY8Attub18c8f5EH3T4KMbcpiSF7TnG5fWRuX7HQG/bGRDxsArFxtgtUFW1xd7zoGff2649qw4F0bWMMXKRvqzgIoa4Cs2us1MOdzWr3iH2Al3ZA4bxn9ddIx7dQfvG6IFbkZmjMFcgb0S9D+A3IbxkKz4o2NIZk302uIOqHqbRLOhh/ch07LjeLZtUHsypLITQJezYhdkinMJP0B1evVOVK6rb108S594o4zoVgkMRDXEW4YpA5rdIy5921RfEUPTdVSt87cUIqABppStW3mcNHk2VZSsJYrKP7+r694vWfXhFFah9qiLBkZ4mfCLSv09WQ2foKTKUkitbPGVSqTH1NpNQmIIrtpC1QpDPNPuyZyVW3Tzr0tNiq1G481QKS/kOZ/Sczr+roVeDrfmu2QJ7hmFPqJ1dVsJvJFQ9TyprR5k2esYC1yRi6m/zsNfvYQe9TRbdN30/fTdVhbFVmyeDO75g0jZSbfaVROrp1B16x/PXHAM5a0EskCWD3dzqlI0WXf8aM/NM1ZN98qsYG0txg5OAIbQI8vNZsPM6A64EKNp8on4ZU0oDkY9CyUrlNMG+C10ubCJi2Weo2fGgNyKTFED4dnY1DMlJID6Ch7IrUCUZXMMcUWmpWwe05WUGpb2NfEbUKlk/cGxfOrtlkeGFzYdAVj3S3Lrnng2V3boTOcCa/ZPjkdm/esPeZUeX+A6uuaj2FtB0vwWEIsoktzypLDRNJrTF7OxppQADBNFfZ/t/jcFOiCXwwd9akDx16xSwfuebSBHgAWTqdU0FjENOnufotFeRtVMzrSo2tbsR0o7Q8nF556Uz0kcbu6XpTdA/hIaacXnvdZON4U+dkZKfIIUphB+X00U3nLzrh/WgLjeaxwjRZTYB8X4m0wSq2R9OZxEeQgwJRowljxCSqqYX7vqohsyGkD5tlhCXqgw2LbXVbK+OGHQG9Y0aLCHrn6YGFN3aCZeNRa/bsuRdQuCkf6S5mlY/xORTSXeIduABUCAaIWrO3/VhaGSi2mR6ZHx/bXTj3frScm6tE7USZb0hUJsFI6ngTaCTIa9x0EjSVYyYckApG23a9UFh4e6Pd9+mL5M5TrPqGyo7cCSx492hA+eH2jj8mztQG64Ne9oCwxGiRHhPxHM9D0jqBbw4EhT3jLLT02cvFLb2Hy8fRxbRJ/m3T7qGecgrm86M+5uzEjj9svHzd9hhJmKnJpZRWqvxROylXvE42Pyn1pECdungKO+hCoMbvLPeZ6BIt3cDdvDhf++05rQUSPxQz+kuC726cR3V+Wopm2597ThQqJo6ZoHzvV0WTiXkxPMe56IGAkucNmU+C0bZsyD7LZ9NBW3x2W2QkIqWHK1nPsuF+GkdY7vWGEgIk/7dM9ikxMcKFDnLmbIWDQeoef2I/XReKDs/gxF7wEbsIJI0cbh8JzdHgNW9BScrrrOY/ec6dY3UB4X0X06E4wiAqsCyl8yzKf8BVrmby0QitLZ0kfowum0HrWu9+HeZ7cPhZKvDRtXP9nt6F/dlVnSf//ibYvieT4Lc7q1Rmc0oh0/ZiXx6qfN28xetUhyEXsJspYw63CJkFuE91W76bLnffiplkhuDwXi8ZO6kYTcVUSjBViRrte26Yc4qalPkwDadSI+4hNzsPmX6xYXByf8Yqd8a9MZL3OvtawCV8w8KLgX3gfkZuH5s8P2cQO/+5dO7zWD5sNj+4ReQgLiYO0HE19BmOq69hRUIVZ2RrxNclaulmUtGvhySLlT/pUp3r3yX9zX9lCvdPlUQWx5S2Rb/fUKhKekWcya8haN4Kfj5gOu1Wc8RsLGz2uSXtl5mZ7SU+T0u2pWVAbDetrhx46n6ze28YolTcvWd+EjR+34xh/whRWufe4znEfFLmjJihuSTiXRKhPN7Twx0lzI3uFSJcjBlms6B0VlBLU1eXulsUJQDdEHMKz6geBW8J0Hx65S6RUOWXJqsIbhzJw9G7xD47yhmD5Ghvr1qxa9tCFXuok7ck8uN8wcFvSEcE9iiVkgiMOofjF/5Gxwd0V9kDppzTtCa7rrBGwQQiEzzMaf9oPyN1b0S03QlGr/9IT293iKx5GkY+9xUHTQtSEVDUy0hsYBw0oZ6UV9B/SlDzGt4tnnLs3gKXhgsj2y/qtrTod2M3w3rEco1TjuZDNLPb7Y941jhDZ7ccZnun98yl1WUb1+rW/wpD/3IB2s3JlPr6jpIOz3q/W+jNdCT7T7QersxZswo+wWEYxij+m20e0hp3w0y5VYkeSHMJV57VnUGFPCy+a8pDrKkqSMMSyHnrc243N7V6cnoPCDbs3zaibQ+j55byrFadfIlQfaYGMh4M1oiL6GckHKGKWDU2OYKYvHCTE4/kkeLRtk90nEv8WC1tO+zr9kjeb9hTNhszDyYfd7lsPvvAvCbaZDX5SoBUuVGAx6mHJMUYr1z8bSXRAxSjTiHMNKNrs52mks/D/U1iU2X3Jk6lfdFUouhKASZd1PITG22mztfO6+osfuWOPMesgs+ZVU/WOq+Owlm+nO4zaGk1nwBg65nIw6Eq7EvPmeUj2gcMu6C5M6NX9MTc7+K5xI5MRkzTp697hpNBg0wr6uap62QKhTlzPw+FGHFbVTHbry8XRP2l2yLdleIkZ7zOinL55iDAkhrnY1oNm0mDRTP6zFrPGQ8dh346HoHhvMbsFql/qlqR0HmJ+Ekrqi3p9U4v39qm2oQY7bB3ZpWac4F0k7dBnjHwO3mUVv2rUaGA8JlGrqgVRXFI47ik0usFH2iOWvTegq3w3ATPX7sUWpVjZFzkMZNyx4zwNso4Hk0hF4taPrjL2iNefzbOzn3blI45Q8cg+E8TCWO1vtzS6WSELa7paS9i+hpiIWO+4u5VM4mtDWeXUcGtNypZXkaT6Jwyy7C5ofdpmXvcGCcvZMXs7iObWgTpuTnB8yjhtfOL3gqy0FuFmH2Xr7/p6l6AsA3GOjWCbW0++6Zjf4FWOBOK/JaAPCZapaEJx+Fzw/C57ze65gDye8SYb8WCixqSf08cOceQ/tqMAa7jPkrb4OwnRTVOtdpfcAc5d7nmLJ6W/LdU8+xAfz04i4dM5do88jPrGoAZAEr7NFGc6pJoh93sNaxPZrw795VF3zfTr/nimEJTpSLubWhNHyz978nUvftxpTDul6qYeWI/JikXDLOBP39Gx7ydw3y9U9rrf4xXc/mxQPbeW3DWUFbp+hxMcMHrj6UmB2QTc83FAUykdb2HM8XsrkI8ZVzl2Ta1IJ/4v/mtL1o8ttL9hfXyM/vEvhPcabASeYFQToPnHYvjkeVak1w6bL5f0mGWYT7P6Fz1ZprN+WVmWiCvCsOl7b0VmVH3+qPkKXUVOvXNl2Y6EWoXTZDChSrNPzLKi5anlJ1d9KQDJzVyjHzOvnv+jyknZigNaDeTA3tkR2NOnvua5nriQura4dvHgAh2LzUIWxTd9WySjph9hOjhztHn0VqToo1EzEwWRl6/YbRycIoKHaMGARjnx2zkBmeUWGWTWKohx8fv5VWS/N9mmwZqxJs6aqgvbj4e1elXC3t5NvnR+TqqYWpUcpr/jWcApUSPgM9Q/0scMcy4WC0vNfYEGEmllJXZPhxu8egUK8QVEiiy9C+hqeqy7NY6n6uUYUZUjEeB2t8TdGetkLGDmlQR1j626TZCzfuisdvG2TXTO4HaPOlqT498QM92lI4N1lstvMuoLHEARud5bu8jySmgfQcNXBqXmb2albt6ULMzZhujzGL8nekXhfIap8vE1sF8J4T9iJZuRGzJnWP5G7aaqNf678ZrYtui5onVpoZz2Z7q818wc18M0lxwoEtEM81T+Zf07Op/mB47HTSQ+fSx09PiwNzKKQahTr1I1EonMqQNiIj5/Kivlswd68sxiewfVzJPIpXM9CrWtjxfbppEbxWWuAoBrdcTwXcmqSw3iTT8bYJM4xTfCTqz2aJEhk4Y7scqdm+OGgCT2blaR354UOh/rsm/qjgZ1+kBBg3fun1Vc/ug/5+Hliv34Fu5haeQsQ6PzJcVJS4OUj1PXBsxzzp3oeAjbPIjeUZ7mamxwE6Lj4iJCzKJLZ3zHMK8eA4Hi3YfVQbDActoyH3VTTCqtLOROP2chZnn9hWWondtqPw1c5kprwV+1mPxMftmpB1mTuVU7Qc76ya/6wK8X78ftDtQYnn60v8BUEsDBBQAAgAIAINzh0mZ25pjTQAAAGsAAAAbAAAAdW5pdmVyc2FsL3VuaXZlcnNhbC5wbmcueG1ss7GvyM1RKEstKs7Mz7NVMtQzULK34+WyKShKLctMLVeoAIoZ6RlAgJJCpa2SCRK3PDOlJAOowsDEFCGYkZqZnlFiq2RuYQIX1AeaCQBQSwECAAAUAAIACABElFdHI7RO+/sCAACwCAAAFAAAAAAAAAABAAAAAAAAAAAAdW5pdmVyc2FsL3BsYXllci54bWxQSwECAAAUAAIACACDc4dJRHFqQEZFAACGqgAAFwAAAAAAAAAAAAAAAAAtAwAAdW5pdmVyc2FsL3VuaXZlcnNhbC5wbmdQSwECAAAUAAIACACDc4dJmduaY00AAABrAAAAGwAAAAAAAAABAAAAAACoSAAAdW5pdmVyc2FsL3VuaXZlcnNhbC5wbmcueG1sUEsFBgAAAAADAAMA0AAAAC5JAAAAAA=="/>
  <p:tag name="ISPRING_PRESENTATION_TITLE" val="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heme/theme1.xml><?xml version="1.0" encoding="utf-8"?>
<a:theme xmlns:a="http://schemas.openxmlformats.org/drawingml/2006/main" name="Office 主题">
  <a:themeElements>
    <a:clrScheme name="自定义 25">
      <a:dk1>
        <a:srgbClr val="000000"/>
      </a:dk1>
      <a:lt1>
        <a:srgbClr val="FFFFFF"/>
      </a:lt1>
      <a:dk2>
        <a:srgbClr val="51647E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D77A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1796</TotalTime>
  <Words>654</Words>
  <Application>Microsoft Office PowerPoint</Application>
  <PresentationFormat>寬螢幕</PresentationFormat>
  <Paragraphs>89</Paragraphs>
  <Slides>26</Slides>
  <Notes>26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26</vt:i4>
      </vt:variant>
    </vt:vector>
  </HeadingPairs>
  <TitlesOfParts>
    <vt:vector size="33" baseType="lpstr">
      <vt:lpstr>DengXian</vt:lpstr>
      <vt:lpstr>微軟正黑體</vt:lpstr>
      <vt:lpstr>萝莉体 第二版</vt:lpstr>
      <vt:lpstr>Arial</vt:lpstr>
      <vt:lpstr>Calibri</vt:lpstr>
      <vt:lpstr>Helvetica</vt:lpstr>
      <vt:lpstr>Office 主题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优品PPT</dc:creator>
  <cp:keywords>http:/www.ypppt.com</cp:keywords>
  <cp:lastModifiedBy>妍晴 廖</cp:lastModifiedBy>
  <cp:revision>64</cp:revision>
  <dcterms:created xsi:type="dcterms:W3CDTF">2016-08-03T07:39:45Z</dcterms:created>
  <dcterms:modified xsi:type="dcterms:W3CDTF">2021-06-22T08:58:24Z</dcterms:modified>
</cp:coreProperties>
</file>